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3" r:id="rId6"/>
    <p:sldId id="265" r:id="rId7"/>
    <p:sldId id="264" r:id="rId8"/>
    <p:sldId id="266" r:id="rId9"/>
    <p:sldId id="269"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6F6897-9AEF-FAF1-2FDC-C520F443EAA9}" name="Thackray, Jennifer" initials="JT" userId="S::thackraj@mskcc.org::57bae7ff-1cad-4b5a-b5f8-eedeb90a9a73" providerId="AD"/>
  <p188:author id="{CBA70ABC-F1BD-C069-00C5-039572538A97}" name="Buzzeo, Kymberly A." initials="KB" userId="S::kymberly.buzzeo@leehealth.org::56ada6c0-75cd-4aa8-a08f-fb50c5e46e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102" d="100"/>
          <a:sy n="102" d="100"/>
        </p:scale>
        <p:origin x="138"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3" csCatId="accent1" phldr="1"/>
      <dgm:spPr/>
      <dgm:t>
        <a:bodyPr/>
        <a:lstStyle/>
        <a:p>
          <a:endParaRPr lang="en-US"/>
        </a:p>
      </dgm:t>
    </dgm:pt>
    <dgm:pt modelId="{A5B7A74F-A1C2-481F-A609-7FE947BAEA1D}">
      <dgm:prSet phldrT="[Text]" custT="1"/>
      <dgm:spPr/>
      <dgm:t>
        <a:bodyPr/>
        <a:lstStyle/>
        <a:p>
          <a:pPr algn="r"/>
          <a:r>
            <a:rPr lang="en-US" sz="1800" b="1" dirty="0"/>
            <a:t>Host virtual SIG meetings</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24977DE1-5E1C-4503-B777-654A2490F5B0}">
      <dgm:prSet phldrT="[Text]" custT="1"/>
      <dgm:spPr/>
      <dgm:t>
        <a:bodyPr/>
        <a:lstStyle/>
        <a:p>
          <a:r>
            <a:rPr lang="en-US" sz="1800" dirty="0"/>
            <a:t>Schedule meeting on virtual platform and send meeting invite out to SIG listserv</a:t>
          </a:r>
        </a:p>
      </dgm:t>
    </dgm:pt>
    <dgm:pt modelId="{1BE93A46-B592-40DF-B411-BD58852C39DC}" type="parTrans" cxnId="{2377169C-4559-41CF-B5BC-59F8C8FB2E30}">
      <dgm:prSet/>
      <dgm:spPr/>
      <dgm:t>
        <a:bodyPr/>
        <a:lstStyle/>
        <a:p>
          <a:endParaRPr lang="en-US"/>
        </a:p>
      </dgm:t>
    </dgm:pt>
    <dgm:pt modelId="{BEC8A600-FA71-490C-BAB1-72D47DA126A5}" type="sibTrans" cxnId="{2377169C-4559-41CF-B5BC-59F8C8FB2E30}">
      <dgm:prSet/>
      <dgm:spPr/>
      <dgm:t>
        <a:bodyPr/>
        <a:lstStyle/>
        <a:p>
          <a:endParaRPr lang="en-US"/>
        </a:p>
      </dgm:t>
    </dgm:pt>
    <dgm:pt modelId="{D2660384-A378-47A7-8DC4-9C6625DDEEAE}">
      <dgm:prSet phldrT="[Text]" custT="1"/>
      <dgm:spPr/>
      <dgm:t>
        <a:bodyPr/>
        <a:lstStyle/>
        <a:p>
          <a:r>
            <a:rPr lang="en-US" sz="1800" dirty="0"/>
            <a:t>There are no specific requirements on how often meetings must occur; however, quarterly meetings are most common</a:t>
          </a:r>
        </a:p>
      </dgm:t>
    </dgm:pt>
    <dgm:pt modelId="{9CB7417E-3B49-4ED9-A4B6-08F39B0B2CDC}" type="parTrans" cxnId="{4898E7D0-9057-41A5-B2B1-814F35FD48A2}">
      <dgm:prSet/>
      <dgm:spPr/>
      <dgm:t>
        <a:bodyPr/>
        <a:lstStyle/>
        <a:p>
          <a:endParaRPr lang="en-US"/>
        </a:p>
      </dgm:t>
    </dgm:pt>
    <dgm:pt modelId="{A4CB7745-E59D-4810-8ECC-A245B544BF1F}" type="sibTrans" cxnId="{4898E7D0-9057-41A5-B2B1-814F35FD48A2}">
      <dgm:prSet/>
      <dgm:spPr/>
      <dgm:t>
        <a:bodyPr/>
        <a:lstStyle/>
        <a:p>
          <a:endParaRPr lang="en-US"/>
        </a:p>
      </dgm:t>
    </dgm:pt>
    <dgm:pt modelId="{0718B9C9-D618-49AF-B735-C00900CFCCAD}">
      <dgm:prSet phldrT="[Text]" custT="1"/>
      <dgm:spPr/>
      <dgm:t>
        <a:bodyPr/>
        <a:lstStyle/>
        <a:p>
          <a:r>
            <a:rPr lang="en-US" sz="1800" dirty="0"/>
            <a:t>There are no specific requirements; however, often includes a panel/open discussion and/or a presentation (journal club, patient case, clinical pearl, etc.)</a:t>
          </a:r>
        </a:p>
      </dgm:t>
    </dgm:pt>
    <dgm:pt modelId="{1818BF26-BEDE-4F16-B7B1-9FD23C7AE47C}" type="parTrans" cxnId="{18B82385-B588-4464-BA3E-A42D3E3F092C}">
      <dgm:prSet/>
      <dgm:spPr/>
      <dgm:t>
        <a:bodyPr/>
        <a:lstStyle/>
        <a:p>
          <a:endParaRPr lang="en-US"/>
        </a:p>
      </dgm:t>
    </dgm:pt>
    <dgm:pt modelId="{04031FDC-5D41-415F-9570-98EFA480BA32}" type="sibTrans" cxnId="{18B82385-B588-4464-BA3E-A42D3E3F092C}">
      <dgm:prSet/>
      <dgm:spPr/>
      <dgm:t>
        <a:bodyPr/>
        <a:lstStyle/>
        <a:p>
          <a:endParaRPr lang="en-US"/>
        </a:p>
      </dgm:t>
    </dgm:pt>
    <dgm:pt modelId="{C9E92198-E9DD-4B6E-9F25-FD3F8231A477}">
      <dgm:prSet phldrT="[Text]" custT="1"/>
      <dgm:spPr/>
      <dgm:t>
        <a:bodyPr/>
        <a:lstStyle/>
        <a:p>
          <a:r>
            <a:rPr lang="en-US" sz="1800" dirty="0"/>
            <a:t>Send survey out to SIG listserv to assess member availability for meeting dates/times</a:t>
          </a:r>
        </a:p>
      </dgm:t>
    </dgm:pt>
    <dgm:pt modelId="{2F6E282B-4617-4D70-9703-018D062EFDE6}" type="parTrans" cxnId="{46083BF1-EA18-46DF-A283-D8BCC9BCACD9}">
      <dgm:prSet/>
      <dgm:spPr/>
      <dgm:t>
        <a:bodyPr/>
        <a:lstStyle/>
        <a:p>
          <a:endParaRPr lang="en-US"/>
        </a:p>
      </dgm:t>
    </dgm:pt>
    <dgm:pt modelId="{C6435DBE-C050-42A7-906B-EB0B3AF9EB27}" type="sibTrans" cxnId="{46083BF1-EA18-46DF-A283-D8BCC9BCACD9}">
      <dgm:prSet/>
      <dgm:spPr/>
      <dgm:t>
        <a:bodyPr/>
        <a:lstStyle/>
        <a:p>
          <a:endParaRPr lang="en-US"/>
        </a:p>
      </dgm:t>
    </dgm:pt>
    <dgm:pt modelId="{658E88BD-85CD-4DAA-B4F4-B41BAA4BF74C}">
      <dgm:prSet phldrT="[Text]" custT="1"/>
      <dgm:spPr/>
      <dgm:t>
        <a:bodyPr/>
        <a:lstStyle/>
        <a:p>
          <a:r>
            <a:rPr lang="en-US" sz="1800" dirty="0"/>
            <a:t>Plan agenda for meeting</a:t>
          </a:r>
        </a:p>
      </dgm:t>
    </dgm:pt>
    <dgm:pt modelId="{61F6D56C-AE7A-4696-AF24-4F5CE91435D7}" type="parTrans" cxnId="{E51A784A-3A87-4C69-89A0-5C4AE5ED4637}">
      <dgm:prSet/>
      <dgm:spPr/>
      <dgm:t>
        <a:bodyPr/>
        <a:lstStyle/>
        <a:p>
          <a:endParaRPr lang="en-US"/>
        </a:p>
      </dgm:t>
    </dgm:pt>
    <dgm:pt modelId="{78895FD9-0D66-43F4-A4E9-8A18B253E3A3}" type="sibTrans" cxnId="{E51A784A-3A87-4C69-89A0-5C4AE5ED4637}">
      <dgm:prSet/>
      <dgm:spPr/>
      <dgm:t>
        <a:bodyPr/>
        <a:lstStyle/>
        <a:p>
          <a:endParaRPr lang="en-US"/>
        </a:p>
      </dgm:t>
    </dgm:pt>
    <dgm:pt modelId="{61300802-199E-4269-A2EB-B171B66EF193}">
      <dgm:prSet phldrT="[Text]" custT="1"/>
      <dgm:spPr/>
      <dgm:t>
        <a:bodyPr/>
        <a:lstStyle/>
        <a:p>
          <a:r>
            <a:rPr lang="en-US" sz="1800" dirty="0"/>
            <a:t>May seek out interest from SIG members to serve as presenters/panel members</a:t>
          </a:r>
        </a:p>
      </dgm:t>
    </dgm:pt>
    <dgm:pt modelId="{2A93A17F-7CFF-43D8-98D4-9E4FAC06F341}" type="parTrans" cxnId="{DF9E69D6-2AA1-409E-91E1-B898DCA41343}">
      <dgm:prSet/>
      <dgm:spPr/>
      <dgm:t>
        <a:bodyPr/>
        <a:lstStyle/>
        <a:p>
          <a:endParaRPr lang="en-US"/>
        </a:p>
      </dgm:t>
    </dgm:pt>
    <dgm:pt modelId="{C9E7CB8D-109A-4F7F-859A-A9D9FF4FEF03}" type="sibTrans" cxnId="{DF9E69D6-2AA1-409E-91E1-B898DCA41343}">
      <dgm:prSet/>
      <dgm:spPr/>
      <dgm:t>
        <a:bodyPr/>
        <a:lstStyle/>
        <a:p>
          <a:endParaRPr lang="en-US"/>
        </a:p>
      </dgm:t>
    </dgm:pt>
    <dgm:pt modelId="{6E826F56-3ACE-414A-A67F-7AEB3A1F9AFA}">
      <dgm:prSet phldrT="[Text]" custT="1"/>
      <dgm:spPr/>
      <dgm:t>
        <a:bodyPr/>
        <a:lstStyle/>
        <a:p>
          <a:r>
            <a:rPr lang="en-US" sz="1800" dirty="0"/>
            <a:t>Optional: Send meeting recording out to SIG listserv after meeting occurs</a:t>
          </a:r>
        </a:p>
      </dgm:t>
    </dgm:pt>
    <dgm:pt modelId="{90E557F7-0EEA-4A5A-BEE1-361E8AC8D1AA}" type="parTrans" cxnId="{A9F4EFBF-3065-4D7B-9BEC-00B40AD249B6}">
      <dgm:prSet/>
      <dgm:spPr/>
      <dgm:t>
        <a:bodyPr/>
        <a:lstStyle/>
        <a:p>
          <a:endParaRPr lang="en-US"/>
        </a:p>
      </dgm:t>
    </dgm:pt>
    <dgm:pt modelId="{93A565DC-4F1B-4E8F-9941-39EE323263AA}" type="sibTrans" cxnId="{A9F4EFBF-3065-4D7B-9BEC-00B40AD249B6}">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0" presStyleCnt="1">
        <dgm:presLayoutVars>
          <dgm:chMax val="1"/>
          <dgm:bulletEnabled val="1"/>
        </dgm:presLayoutVars>
      </dgm:prSet>
      <dgm:spPr/>
    </dgm:pt>
    <dgm:pt modelId="{4E885555-E79F-4779-91B3-255DD8CF588D}" type="pres">
      <dgm:prSet presAssocID="{A5B7A74F-A1C2-481F-A609-7FE947BAEA1D}" presName="bracket" presStyleLbl="parChTrans1D1" presStyleIdx="0" presStyleCnt="1"/>
      <dgm:spPr/>
    </dgm:pt>
    <dgm:pt modelId="{EEEABFDE-65C4-4307-B834-997C7CB8D677}" type="pres">
      <dgm:prSet presAssocID="{A5B7A74F-A1C2-481F-A609-7FE947BAEA1D}" presName="spH" presStyleCnt="0"/>
      <dgm:spPr/>
    </dgm:pt>
    <dgm:pt modelId="{B6BBA382-2724-4A6B-9BCE-58015E8D7853}" type="pres">
      <dgm:prSet presAssocID="{A5B7A74F-A1C2-481F-A609-7FE947BAEA1D}" presName="desTx" presStyleLbl="node1" presStyleIdx="0" presStyleCnt="1">
        <dgm:presLayoutVars>
          <dgm:bulletEnabled val="1"/>
        </dgm:presLayoutVars>
      </dgm:prSet>
      <dgm:spPr/>
    </dgm:pt>
  </dgm:ptLst>
  <dgm:cxnLst>
    <dgm:cxn modelId="{29A2A608-74C8-41B5-BE1E-455BED4C7335}" type="presOf" srcId="{A709E74F-97A1-4DC8-8E38-CD9775555E2F}" destId="{BF73D401-0F64-4370-A28B-E6916CC6B85D}" srcOrd="0" destOrd="0" presId="urn:diagrams.loki3.com/BracketList"/>
    <dgm:cxn modelId="{0CBB0728-6D75-4581-BA16-D325A1763EC6}" type="presOf" srcId="{6E826F56-3ACE-414A-A67F-7AEB3A1F9AFA}" destId="{B6BBA382-2724-4A6B-9BCE-58015E8D7853}" srcOrd="0" destOrd="6" presId="urn:diagrams.loki3.com/BracketList"/>
    <dgm:cxn modelId="{D0250B35-CD30-4611-B83A-E929078CB54E}" srcId="{A709E74F-97A1-4DC8-8E38-CD9775555E2F}" destId="{A5B7A74F-A1C2-481F-A609-7FE947BAEA1D}" srcOrd="0" destOrd="0" parTransId="{22FF53B9-219A-48E4-AD81-C921D053B88B}" sibTransId="{61580A08-B1D6-42E0-9427-19264C2C07BA}"/>
    <dgm:cxn modelId="{6094C840-7181-4E81-A1FF-4756A57C45F3}" type="presOf" srcId="{D2660384-A378-47A7-8DC4-9C6625DDEEAE}" destId="{B6BBA382-2724-4A6B-9BCE-58015E8D7853}" srcOrd="0" destOrd="0" presId="urn:diagrams.loki3.com/BracketList"/>
    <dgm:cxn modelId="{EED40845-CF33-4475-97F4-D8FC1C6B51CC}" type="presOf" srcId="{658E88BD-85CD-4DAA-B4F4-B41BAA4BF74C}" destId="{B6BBA382-2724-4A6B-9BCE-58015E8D7853}" srcOrd="0" destOrd="2" presId="urn:diagrams.loki3.com/BracketList"/>
    <dgm:cxn modelId="{E51A784A-3A87-4C69-89A0-5C4AE5ED4637}" srcId="{A5B7A74F-A1C2-481F-A609-7FE947BAEA1D}" destId="{658E88BD-85CD-4DAA-B4F4-B41BAA4BF74C}" srcOrd="2" destOrd="0" parTransId="{61F6D56C-AE7A-4696-AF24-4F5CE91435D7}" sibTransId="{78895FD9-0D66-43F4-A4E9-8A18B253E3A3}"/>
    <dgm:cxn modelId="{18B82385-B588-4464-BA3E-A42D3E3F092C}" srcId="{658E88BD-85CD-4DAA-B4F4-B41BAA4BF74C}" destId="{0718B9C9-D618-49AF-B735-C00900CFCCAD}" srcOrd="0" destOrd="0" parTransId="{1818BF26-BEDE-4F16-B7B1-9FD23C7AE47C}" sibTransId="{04031FDC-5D41-415F-9570-98EFA480BA32}"/>
    <dgm:cxn modelId="{2377169C-4559-41CF-B5BC-59F8C8FB2E30}" srcId="{A5B7A74F-A1C2-481F-A609-7FE947BAEA1D}" destId="{24977DE1-5E1C-4503-B777-654A2490F5B0}" srcOrd="3" destOrd="0" parTransId="{1BE93A46-B592-40DF-B411-BD58852C39DC}" sibTransId="{BEC8A600-FA71-490C-BAB1-72D47DA126A5}"/>
    <dgm:cxn modelId="{3F21DFAA-91E7-41DA-828C-EB4C6520772F}" type="presOf" srcId="{A5B7A74F-A1C2-481F-A609-7FE947BAEA1D}" destId="{463B44CD-52A0-44A3-961D-0DCB3A374363}" srcOrd="0" destOrd="0" presId="urn:diagrams.loki3.com/BracketList"/>
    <dgm:cxn modelId="{A9F4EFBF-3065-4D7B-9BEC-00B40AD249B6}" srcId="{A5B7A74F-A1C2-481F-A609-7FE947BAEA1D}" destId="{6E826F56-3ACE-414A-A67F-7AEB3A1F9AFA}" srcOrd="4" destOrd="0" parTransId="{90E557F7-0EEA-4A5A-BEE1-361E8AC8D1AA}" sibTransId="{93A565DC-4F1B-4E8F-9941-39EE323263AA}"/>
    <dgm:cxn modelId="{DE991FCE-CAAC-48C6-B28A-B513F8038DF9}" type="presOf" srcId="{C9E92198-E9DD-4B6E-9F25-FD3F8231A477}" destId="{B6BBA382-2724-4A6B-9BCE-58015E8D7853}" srcOrd="0" destOrd="1" presId="urn:diagrams.loki3.com/BracketList"/>
    <dgm:cxn modelId="{4898E7D0-9057-41A5-B2B1-814F35FD48A2}" srcId="{A5B7A74F-A1C2-481F-A609-7FE947BAEA1D}" destId="{D2660384-A378-47A7-8DC4-9C6625DDEEAE}" srcOrd="0" destOrd="0" parTransId="{9CB7417E-3B49-4ED9-A4B6-08F39B0B2CDC}" sibTransId="{A4CB7745-E59D-4810-8ECC-A245B544BF1F}"/>
    <dgm:cxn modelId="{CEB500D4-689A-42FD-83B5-E336A9DA5F1E}" type="presOf" srcId="{24977DE1-5E1C-4503-B777-654A2490F5B0}" destId="{B6BBA382-2724-4A6B-9BCE-58015E8D7853}" srcOrd="0" destOrd="5" presId="urn:diagrams.loki3.com/BracketList"/>
    <dgm:cxn modelId="{DF9E69D6-2AA1-409E-91E1-B898DCA41343}" srcId="{0718B9C9-D618-49AF-B735-C00900CFCCAD}" destId="{61300802-199E-4269-A2EB-B171B66EF193}" srcOrd="0" destOrd="0" parTransId="{2A93A17F-7CFF-43D8-98D4-9E4FAC06F341}" sibTransId="{C9E7CB8D-109A-4F7F-859A-A9D9FF4FEF03}"/>
    <dgm:cxn modelId="{086DBFD7-096F-4D68-BD22-39930EEC98F7}" type="presOf" srcId="{0718B9C9-D618-49AF-B735-C00900CFCCAD}" destId="{B6BBA382-2724-4A6B-9BCE-58015E8D7853}" srcOrd="0" destOrd="3" presId="urn:diagrams.loki3.com/BracketList"/>
    <dgm:cxn modelId="{93A10DDF-E2CE-41A1-A411-968433EFF79A}" type="presOf" srcId="{61300802-199E-4269-A2EB-B171B66EF193}" destId="{B6BBA382-2724-4A6B-9BCE-58015E8D7853}" srcOrd="0" destOrd="4" presId="urn:diagrams.loki3.com/BracketList"/>
    <dgm:cxn modelId="{46083BF1-EA18-46DF-A283-D8BCC9BCACD9}" srcId="{A5B7A74F-A1C2-481F-A609-7FE947BAEA1D}" destId="{C9E92198-E9DD-4B6E-9F25-FD3F8231A477}" srcOrd="1" destOrd="0" parTransId="{2F6E282B-4617-4D70-9703-018D062EFDE6}" sibTransId="{C6435DBE-C050-42A7-906B-EB0B3AF9EB27}"/>
    <dgm:cxn modelId="{AEA168D0-A477-442A-A6ED-762D62C9213F}" type="presParOf" srcId="{BF73D401-0F64-4370-A28B-E6916CC6B85D}" destId="{D9D07CF5-7BE3-48C6-AA94-2CC63A6637F5}" srcOrd="0"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E8B21465-CE11-4F6D-BBD9-482CEB727D51}" type="presParOf" srcId="{D9D07CF5-7BE3-48C6-AA94-2CC63A6637F5}" destId="{B6BBA382-2724-4A6B-9BCE-58015E8D785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4" csCatId="accent1" phldr="1"/>
      <dgm:spPr/>
      <dgm:t>
        <a:bodyPr/>
        <a:lstStyle/>
        <a:p>
          <a:endParaRPr lang="en-US"/>
        </a:p>
      </dgm:t>
    </dgm:pt>
    <dgm:pt modelId="{A5B7A74F-A1C2-481F-A609-7FE947BAEA1D}">
      <dgm:prSet phldrT="[Text]" custT="1"/>
      <dgm:spPr/>
      <dgm:t>
        <a:bodyPr/>
        <a:lstStyle/>
        <a:p>
          <a:pPr algn="r"/>
          <a:r>
            <a:rPr lang="en-US" sz="1600" b="1" dirty="0"/>
            <a:t>Attend virtual SIG leadership meetings</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D2660384-A378-47A7-8DC4-9C6625DDEEAE}">
      <dgm:prSet phldrT="[Text]" custT="1"/>
      <dgm:spPr/>
      <dgm:t>
        <a:bodyPr/>
        <a:lstStyle/>
        <a:p>
          <a:r>
            <a:rPr lang="en-US" sz="1600" dirty="0"/>
            <a:t>Hosted by the All SIG Coordinator and Coordinator-Elect</a:t>
          </a:r>
        </a:p>
      </dgm:t>
    </dgm:pt>
    <dgm:pt modelId="{9CB7417E-3B49-4ED9-A4B6-08F39B0B2CDC}" type="parTrans" cxnId="{4898E7D0-9057-41A5-B2B1-814F35FD48A2}">
      <dgm:prSet/>
      <dgm:spPr/>
      <dgm:t>
        <a:bodyPr/>
        <a:lstStyle/>
        <a:p>
          <a:endParaRPr lang="en-US"/>
        </a:p>
      </dgm:t>
    </dgm:pt>
    <dgm:pt modelId="{A4CB7745-E59D-4810-8ECC-A245B544BF1F}" type="sibTrans" cxnId="{4898E7D0-9057-41A5-B2B1-814F35FD48A2}">
      <dgm:prSet/>
      <dgm:spPr/>
      <dgm:t>
        <a:bodyPr/>
        <a:lstStyle/>
        <a:p>
          <a:endParaRPr lang="en-US"/>
        </a:p>
      </dgm:t>
    </dgm:pt>
    <dgm:pt modelId="{C9E92198-E9DD-4B6E-9F25-FD3F8231A477}">
      <dgm:prSet phldrT="[Text]" custT="1"/>
      <dgm:spPr/>
      <dgm:t>
        <a:bodyPr/>
        <a:lstStyle/>
        <a:p>
          <a:r>
            <a:rPr lang="en-US" sz="1600" dirty="0"/>
            <a:t>Required attendance: At least Chair OR Chair-Elect </a:t>
          </a:r>
          <a:r>
            <a:rPr lang="en-US" sz="1600" u="sng" dirty="0"/>
            <a:t>must</a:t>
          </a:r>
          <a:r>
            <a:rPr lang="en-US" sz="1600" dirty="0"/>
            <a:t> attend each meeting if possible (but encouraged for both to attend)</a:t>
          </a:r>
        </a:p>
      </dgm:t>
    </dgm:pt>
    <dgm:pt modelId="{2F6E282B-4617-4D70-9703-018D062EFDE6}" type="parTrans" cxnId="{46083BF1-EA18-46DF-A283-D8BCC9BCACD9}">
      <dgm:prSet/>
      <dgm:spPr/>
      <dgm:t>
        <a:bodyPr/>
        <a:lstStyle/>
        <a:p>
          <a:endParaRPr lang="en-US"/>
        </a:p>
      </dgm:t>
    </dgm:pt>
    <dgm:pt modelId="{C6435DBE-C050-42A7-906B-EB0B3AF9EB27}" type="sibTrans" cxnId="{46083BF1-EA18-46DF-A283-D8BCC9BCACD9}">
      <dgm:prSet/>
      <dgm:spPr/>
      <dgm:t>
        <a:bodyPr/>
        <a:lstStyle/>
        <a:p>
          <a:endParaRPr lang="en-US"/>
        </a:p>
      </dgm:t>
    </dgm:pt>
    <dgm:pt modelId="{658E88BD-85CD-4DAA-B4F4-B41BAA4BF74C}">
      <dgm:prSet phldrT="[Text]" custT="1"/>
      <dgm:spPr/>
      <dgm:t>
        <a:bodyPr/>
        <a:lstStyle/>
        <a:p>
          <a:r>
            <a:rPr lang="en-US" sz="1600" dirty="0"/>
            <a:t>Provide verbal report-out on SIG updates during meeting</a:t>
          </a:r>
        </a:p>
      </dgm:t>
    </dgm:pt>
    <dgm:pt modelId="{61F6D56C-AE7A-4696-AF24-4F5CE91435D7}" type="parTrans" cxnId="{E51A784A-3A87-4C69-89A0-5C4AE5ED4637}">
      <dgm:prSet/>
      <dgm:spPr/>
      <dgm:t>
        <a:bodyPr/>
        <a:lstStyle/>
        <a:p>
          <a:endParaRPr lang="en-US"/>
        </a:p>
      </dgm:t>
    </dgm:pt>
    <dgm:pt modelId="{78895FD9-0D66-43F4-A4E9-8A18B253E3A3}" type="sibTrans" cxnId="{E51A784A-3A87-4C69-89A0-5C4AE5ED4637}">
      <dgm:prSet/>
      <dgm:spPr/>
      <dgm:t>
        <a:bodyPr/>
        <a:lstStyle/>
        <a:p>
          <a:endParaRPr lang="en-US"/>
        </a:p>
      </dgm:t>
    </dgm:pt>
    <dgm:pt modelId="{3DE1ED74-552A-4160-A9A3-26C5A82294F3}">
      <dgm:prSet phldrT="[Text]" custT="1"/>
      <dgm:spPr/>
      <dgm:t>
        <a:bodyPr/>
        <a:lstStyle/>
        <a:p>
          <a:r>
            <a:rPr lang="en-US" sz="1600" dirty="0"/>
            <a:t>Email All SIG Coordinator and All SIG Coordinator-Elect updates if neither Chair nor Chair-Elect are able to attend meeting </a:t>
          </a:r>
        </a:p>
      </dgm:t>
    </dgm:pt>
    <dgm:pt modelId="{5C1E6477-C0CD-48AA-AD47-511C54D8EDD2}" type="parTrans" cxnId="{FD63EEC4-9417-43C2-B5F3-3ECC76DC4E4E}">
      <dgm:prSet/>
      <dgm:spPr/>
      <dgm:t>
        <a:bodyPr/>
        <a:lstStyle/>
        <a:p>
          <a:endParaRPr lang="en-US"/>
        </a:p>
      </dgm:t>
    </dgm:pt>
    <dgm:pt modelId="{83B76FE1-7854-48B3-81F4-C5C44F0A8396}" type="sibTrans" cxnId="{FD63EEC4-9417-43C2-B5F3-3ECC76DC4E4E}">
      <dgm:prSet/>
      <dgm:spPr/>
      <dgm:t>
        <a:bodyPr/>
        <a:lstStyle/>
        <a:p>
          <a:endParaRPr lang="en-US"/>
        </a:p>
      </dgm:t>
    </dgm:pt>
    <dgm:pt modelId="{3F02478B-E075-400A-BBEC-4FFACCCF0210}">
      <dgm:prSet phldrT="[Text]" custT="1"/>
      <dgm:spPr/>
      <dgm:t>
        <a:bodyPr/>
        <a:lstStyle/>
        <a:p>
          <a:r>
            <a:rPr lang="en-US" sz="1600" dirty="0"/>
            <a:t>Frequency of meetings: Quarterly</a:t>
          </a:r>
        </a:p>
      </dgm:t>
    </dgm:pt>
    <dgm:pt modelId="{4DF9B858-32E3-4E19-A763-14F81985880E}" type="parTrans" cxnId="{96380F35-E429-4C5C-AD5F-DA14AD1F3E52}">
      <dgm:prSet/>
      <dgm:spPr/>
      <dgm:t>
        <a:bodyPr/>
        <a:lstStyle/>
        <a:p>
          <a:endParaRPr lang="en-US"/>
        </a:p>
      </dgm:t>
    </dgm:pt>
    <dgm:pt modelId="{4439663A-1FD7-4005-AC2D-6D1AFFDFEDBD}" type="sibTrans" cxnId="{96380F35-E429-4C5C-AD5F-DA14AD1F3E52}">
      <dgm:prSet/>
      <dgm:spPr/>
      <dgm:t>
        <a:bodyPr/>
        <a:lstStyle/>
        <a:p>
          <a:endParaRPr lang="en-US"/>
        </a:p>
      </dgm:t>
    </dgm:pt>
    <dgm:pt modelId="{3FC1DCC3-F54C-41CB-8E3F-877D94EDDCF2}">
      <dgm:prSet phldrT="[Text]" custT="1"/>
      <dgm:spPr/>
      <dgm:t>
        <a:bodyPr/>
        <a:lstStyle/>
        <a:p>
          <a:r>
            <a:rPr lang="en-US" sz="1600" dirty="0"/>
            <a:t>Meeting purpose:</a:t>
          </a:r>
        </a:p>
      </dgm:t>
    </dgm:pt>
    <dgm:pt modelId="{6D6986B5-2C4B-471E-BEC3-B103D045239C}" type="parTrans" cxnId="{719C301D-2F15-4045-BC68-C111190A5DBC}">
      <dgm:prSet/>
      <dgm:spPr/>
      <dgm:t>
        <a:bodyPr/>
        <a:lstStyle/>
        <a:p>
          <a:endParaRPr lang="en-US"/>
        </a:p>
      </dgm:t>
    </dgm:pt>
    <dgm:pt modelId="{134F2C97-2118-43DA-A053-AD9688D61D81}" type="sibTrans" cxnId="{719C301D-2F15-4045-BC68-C111190A5DBC}">
      <dgm:prSet/>
      <dgm:spPr/>
      <dgm:t>
        <a:bodyPr/>
        <a:lstStyle/>
        <a:p>
          <a:endParaRPr lang="en-US"/>
        </a:p>
      </dgm:t>
    </dgm:pt>
    <dgm:pt modelId="{F820CF5F-86AE-47E4-B270-777825919D21}">
      <dgm:prSet phldrT="[Text]" custT="1"/>
      <dgm:spPr/>
      <dgm:t>
        <a:bodyPr/>
        <a:lstStyle/>
        <a:p>
          <a:r>
            <a:rPr lang="en-US" sz="1600" dirty="0"/>
            <a:t>Communicate information from the Board relevant to SIGs and upcoming action items for SIG Chairs/Chair-Elects</a:t>
          </a:r>
        </a:p>
      </dgm:t>
    </dgm:pt>
    <dgm:pt modelId="{F5C071C8-589E-401E-AEC2-5621CCA2710E}" type="parTrans" cxnId="{6F17E5A0-7C5C-4CAC-8BC4-32C9DD001F70}">
      <dgm:prSet/>
      <dgm:spPr/>
      <dgm:t>
        <a:bodyPr/>
        <a:lstStyle/>
        <a:p>
          <a:endParaRPr lang="en-US"/>
        </a:p>
      </dgm:t>
    </dgm:pt>
    <dgm:pt modelId="{680111E0-3360-43AB-8A80-C72B10761DD8}" type="sibTrans" cxnId="{6F17E5A0-7C5C-4CAC-8BC4-32C9DD001F70}">
      <dgm:prSet/>
      <dgm:spPr/>
      <dgm:t>
        <a:bodyPr/>
        <a:lstStyle/>
        <a:p>
          <a:endParaRPr lang="en-US"/>
        </a:p>
      </dgm:t>
    </dgm:pt>
    <dgm:pt modelId="{2279D74C-74F9-485D-8107-D0BEF8938FD7}">
      <dgm:prSet phldrT="[Text]" custT="1"/>
      <dgm:spPr/>
      <dgm:t>
        <a:bodyPr/>
        <a:lstStyle/>
        <a:p>
          <a:r>
            <a:rPr lang="en-US" sz="1600" dirty="0"/>
            <a:t>Discuss any challenges that SIG Chairs/Chair-Elects are facing</a:t>
          </a:r>
        </a:p>
      </dgm:t>
    </dgm:pt>
    <dgm:pt modelId="{8D8A997F-FDA1-4C9A-9985-BA8E163FF86D}" type="parTrans" cxnId="{0970EABC-8C60-4241-B4F5-2B137B0E74C3}">
      <dgm:prSet/>
      <dgm:spPr/>
      <dgm:t>
        <a:bodyPr/>
        <a:lstStyle/>
        <a:p>
          <a:endParaRPr lang="en-US"/>
        </a:p>
      </dgm:t>
    </dgm:pt>
    <dgm:pt modelId="{27C1E8D2-2332-486F-ABE2-402CDE6B87F9}" type="sibTrans" cxnId="{0970EABC-8C60-4241-B4F5-2B137B0E74C3}">
      <dgm:prSet/>
      <dgm:spPr/>
      <dgm:t>
        <a:bodyPr/>
        <a:lstStyle/>
        <a:p>
          <a:endParaRPr lang="en-US"/>
        </a:p>
      </dgm:t>
    </dgm:pt>
    <dgm:pt modelId="{DCB254C2-8513-4A27-9076-CA7964BA0B08}">
      <dgm:prSet phldrT="[Text]" custT="1"/>
      <dgm:spPr/>
      <dgm:t>
        <a:bodyPr/>
        <a:lstStyle/>
        <a:p>
          <a:r>
            <a:rPr lang="en-US" sz="1600" dirty="0"/>
            <a:t>Benefits of hearing other SIGs report-outs: Obtain ideas from other SIGs, identify collaboration opportunities with other SIGs</a:t>
          </a:r>
        </a:p>
      </dgm:t>
    </dgm:pt>
    <dgm:pt modelId="{EA93CA26-C4FF-4789-A827-9D6491DAA8F6}" type="parTrans" cxnId="{0D1C4A7A-4737-476A-B54C-8184E42B7813}">
      <dgm:prSet/>
      <dgm:spPr/>
      <dgm:t>
        <a:bodyPr/>
        <a:lstStyle/>
        <a:p>
          <a:endParaRPr lang="en-US"/>
        </a:p>
      </dgm:t>
    </dgm:pt>
    <dgm:pt modelId="{C2CCD33F-E9E2-457C-BA95-CEC60D6A765A}" type="sibTrans" cxnId="{0D1C4A7A-4737-476A-B54C-8184E42B7813}">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0" presStyleCnt="1">
        <dgm:presLayoutVars>
          <dgm:chMax val="1"/>
          <dgm:bulletEnabled val="1"/>
        </dgm:presLayoutVars>
      </dgm:prSet>
      <dgm:spPr/>
    </dgm:pt>
    <dgm:pt modelId="{4E885555-E79F-4779-91B3-255DD8CF588D}" type="pres">
      <dgm:prSet presAssocID="{A5B7A74F-A1C2-481F-A609-7FE947BAEA1D}" presName="bracket" presStyleLbl="parChTrans1D1" presStyleIdx="0" presStyleCnt="1"/>
      <dgm:spPr/>
    </dgm:pt>
    <dgm:pt modelId="{EEEABFDE-65C4-4307-B834-997C7CB8D677}" type="pres">
      <dgm:prSet presAssocID="{A5B7A74F-A1C2-481F-A609-7FE947BAEA1D}" presName="spH" presStyleCnt="0"/>
      <dgm:spPr/>
    </dgm:pt>
    <dgm:pt modelId="{B6BBA382-2724-4A6B-9BCE-58015E8D7853}" type="pres">
      <dgm:prSet presAssocID="{A5B7A74F-A1C2-481F-A609-7FE947BAEA1D}" presName="desTx" presStyleLbl="node1" presStyleIdx="0" presStyleCnt="1" custScaleY="97866">
        <dgm:presLayoutVars>
          <dgm:bulletEnabled val="1"/>
        </dgm:presLayoutVars>
      </dgm:prSet>
      <dgm:spPr/>
    </dgm:pt>
  </dgm:ptLst>
  <dgm:cxnLst>
    <dgm:cxn modelId="{29A2A608-74C8-41B5-BE1E-455BED4C7335}" type="presOf" srcId="{A709E74F-97A1-4DC8-8E38-CD9775555E2F}" destId="{BF73D401-0F64-4370-A28B-E6916CC6B85D}" srcOrd="0" destOrd="0" presId="urn:diagrams.loki3.com/BracketList"/>
    <dgm:cxn modelId="{719C301D-2F15-4045-BC68-C111190A5DBC}" srcId="{A5B7A74F-A1C2-481F-A609-7FE947BAEA1D}" destId="{3FC1DCC3-F54C-41CB-8E3F-877D94EDDCF2}" srcOrd="1" destOrd="0" parTransId="{6D6986B5-2C4B-471E-BEC3-B103D045239C}" sibTransId="{134F2C97-2118-43DA-A053-AD9688D61D81}"/>
    <dgm:cxn modelId="{AE243332-2116-4BB2-BF43-7293D27B893C}" type="presOf" srcId="{3FC1DCC3-F54C-41CB-8E3F-877D94EDDCF2}" destId="{B6BBA382-2724-4A6B-9BCE-58015E8D7853}" srcOrd="0" destOrd="1" presId="urn:diagrams.loki3.com/BracketList"/>
    <dgm:cxn modelId="{D0250B35-CD30-4611-B83A-E929078CB54E}" srcId="{A709E74F-97A1-4DC8-8E38-CD9775555E2F}" destId="{A5B7A74F-A1C2-481F-A609-7FE947BAEA1D}" srcOrd="0" destOrd="0" parTransId="{22FF53B9-219A-48E4-AD81-C921D053B88B}" sibTransId="{61580A08-B1D6-42E0-9427-19264C2C07BA}"/>
    <dgm:cxn modelId="{96380F35-E429-4C5C-AD5F-DA14AD1F3E52}" srcId="{A5B7A74F-A1C2-481F-A609-7FE947BAEA1D}" destId="{3F02478B-E075-400A-BBEC-4FFACCCF0210}" srcOrd="2" destOrd="0" parTransId="{4DF9B858-32E3-4E19-A763-14F81985880E}" sibTransId="{4439663A-1FD7-4005-AC2D-6D1AFFDFEDBD}"/>
    <dgm:cxn modelId="{6094C840-7181-4E81-A1FF-4756A57C45F3}" type="presOf" srcId="{D2660384-A378-47A7-8DC4-9C6625DDEEAE}" destId="{B6BBA382-2724-4A6B-9BCE-58015E8D7853}" srcOrd="0" destOrd="0" presId="urn:diagrams.loki3.com/BracketList"/>
    <dgm:cxn modelId="{5213CD64-83B8-40CE-AF13-80567015BBA8}" type="presOf" srcId="{F820CF5F-86AE-47E4-B270-777825919D21}" destId="{B6BBA382-2724-4A6B-9BCE-58015E8D7853}" srcOrd="0" destOrd="2" presId="urn:diagrams.loki3.com/BracketList"/>
    <dgm:cxn modelId="{EED40845-CF33-4475-97F4-D8FC1C6B51CC}" type="presOf" srcId="{658E88BD-85CD-4DAA-B4F4-B41BAA4BF74C}" destId="{B6BBA382-2724-4A6B-9BCE-58015E8D7853}" srcOrd="0" destOrd="6" presId="urn:diagrams.loki3.com/BracketList"/>
    <dgm:cxn modelId="{E51A784A-3A87-4C69-89A0-5C4AE5ED4637}" srcId="{A5B7A74F-A1C2-481F-A609-7FE947BAEA1D}" destId="{658E88BD-85CD-4DAA-B4F4-B41BAA4BF74C}" srcOrd="4" destOrd="0" parTransId="{61F6D56C-AE7A-4696-AF24-4F5CE91435D7}" sibTransId="{78895FD9-0D66-43F4-A4E9-8A18B253E3A3}"/>
    <dgm:cxn modelId="{0D1C4A7A-4737-476A-B54C-8184E42B7813}" srcId="{658E88BD-85CD-4DAA-B4F4-B41BAA4BF74C}" destId="{DCB254C2-8513-4A27-9076-CA7964BA0B08}" srcOrd="1" destOrd="0" parTransId="{EA93CA26-C4FF-4789-A827-9D6491DAA8F6}" sibTransId="{C2CCD33F-E9E2-457C-BA95-CEC60D6A765A}"/>
    <dgm:cxn modelId="{7E99677F-4F00-40D6-919C-05CDEBB563F4}" type="presOf" srcId="{DCB254C2-8513-4A27-9076-CA7964BA0B08}" destId="{B6BBA382-2724-4A6B-9BCE-58015E8D7853}" srcOrd="0" destOrd="8" presId="urn:diagrams.loki3.com/BracketList"/>
    <dgm:cxn modelId="{C953F187-3579-4186-B8FB-4BC879A44FEA}" type="presOf" srcId="{2279D74C-74F9-485D-8107-D0BEF8938FD7}" destId="{B6BBA382-2724-4A6B-9BCE-58015E8D7853}" srcOrd="0" destOrd="3" presId="urn:diagrams.loki3.com/BracketList"/>
    <dgm:cxn modelId="{D5A0C089-AD37-49D3-8A8E-B0977105566A}" type="presOf" srcId="{3F02478B-E075-400A-BBEC-4FFACCCF0210}" destId="{B6BBA382-2724-4A6B-9BCE-58015E8D7853}" srcOrd="0" destOrd="4" presId="urn:diagrams.loki3.com/BracketList"/>
    <dgm:cxn modelId="{6F17E5A0-7C5C-4CAC-8BC4-32C9DD001F70}" srcId="{3FC1DCC3-F54C-41CB-8E3F-877D94EDDCF2}" destId="{F820CF5F-86AE-47E4-B270-777825919D21}" srcOrd="0" destOrd="0" parTransId="{F5C071C8-589E-401E-AEC2-5621CCA2710E}" sibTransId="{680111E0-3360-43AB-8A80-C72B10761DD8}"/>
    <dgm:cxn modelId="{3F21DFAA-91E7-41DA-828C-EB4C6520772F}" type="presOf" srcId="{A5B7A74F-A1C2-481F-A609-7FE947BAEA1D}" destId="{463B44CD-52A0-44A3-961D-0DCB3A374363}" srcOrd="0" destOrd="0" presId="urn:diagrams.loki3.com/BracketList"/>
    <dgm:cxn modelId="{0970EABC-8C60-4241-B4F5-2B137B0E74C3}" srcId="{3FC1DCC3-F54C-41CB-8E3F-877D94EDDCF2}" destId="{2279D74C-74F9-485D-8107-D0BEF8938FD7}" srcOrd="1" destOrd="0" parTransId="{8D8A997F-FDA1-4C9A-9985-BA8E163FF86D}" sibTransId="{27C1E8D2-2332-486F-ABE2-402CDE6B87F9}"/>
    <dgm:cxn modelId="{FD63EEC4-9417-43C2-B5F3-3ECC76DC4E4E}" srcId="{658E88BD-85CD-4DAA-B4F4-B41BAA4BF74C}" destId="{3DE1ED74-552A-4160-A9A3-26C5A82294F3}" srcOrd="0" destOrd="0" parTransId="{5C1E6477-C0CD-48AA-AD47-511C54D8EDD2}" sibTransId="{83B76FE1-7854-48B3-81F4-C5C44F0A8396}"/>
    <dgm:cxn modelId="{DE991FCE-CAAC-48C6-B28A-B513F8038DF9}" type="presOf" srcId="{C9E92198-E9DD-4B6E-9F25-FD3F8231A477}" destId="{B6BBA382-2724-4A6B-9BCE-58015E8D7853}" srcOrd="0" destOrd="5" presId="urn:diagrams.loki3.com/BracketList"/>
    <dgm:cxn modelId="{4898E7D0-9057-41A5-B2B1-814F35FD48A2}" srcId="{A5B7A74F-A1C2-481F-A609-7FE947BAEA1D}" destId="{D2660384-A378-47A7-8DC4-9C6625DDEEAE}" srcOrd="0" destOrd="0" parTransId="{9CB7417E-3B49-4ED9-A4B6-08F39B0B2CDC}" sibTransId="{A4CB7745-E59D-4810-8ECC-A245B544BF1F}"/>
    <dgm:cxn modelId="{46083BF1-EA18-46DF-A283-D8BCC9BCACD9}" srcId="{A5B7A74F-A1C2-481F-A609-7FE947BAEA1D}" destId="{C9E92198-E9DD-4B6E-9F25-FD3F8231A477}" srcOrd="3" destOrd="0" parTransId="{2F6E282B-4617-4D70-9703-018D062EFDE6}" sibTransId="{C6435DBE-C050-42A7-906B-EB0B3AF9EB27}"/>
    <dgm:cxn modelId="{4505C0F1-8BF5-4AB0-A61B-5CAF38CA4CAE}" type="presOf" srcId="{3DE1ED74-552A-4160-A9A3-26C5A82294F3}" destId="{B6BBA382-2724-4A6B-9BCE-58015E8D7853}" srcOrd="0" destOrd="7" presId="urn:diagrams.loki3.com/BracketList"/>
    <dgm:cxn modelId="{AEA168D0-A477-442A-A6ED-762D62C9213F}" type="presParOf" srcId="{BF73D401-0F64-4370-A28B-E6916CC6B85D}" destId="{D9D07CF5-7BE3-48C6-AA94-2CC63A6637F5}" srcOrd="0"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E8B21465-CE11-4F6D-BBD9-482CEB727D51}" type="presParOf" srcId="{D9D07CF5-7BE3-48C6-AA94-2CC63A6637F5}" destId="{B6BBA382-2724-4A6B-9BCE-58015E8D785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5" csCatId="accent1" phldr="1"/>
      <dgm:spPr/>
      <dgm:t>
        <a:bodyPr/>
        <a:lstStyle/>
        <a:p>
          <a:endParaRPr lang="en-US"/>
        </a:p>
      </dgm:t>
    </dgm:pt>
    <dgm:pt modelId="{A5B7A74F-A1C2-481F-A609-7FE947BAEA1D}">
      <dgm:prSet phldrT="[Text]" custT="1"/>
      <dgm:spPr/>
      <dgm:t>
        <a:bodyPr/>
        <a:lstStyle/>
        <a:p>
          <a:pPr algn="r"/>
          <a:r>
            <a:rPr lang="en-US" sz="1800" b="1" dirty="0"/>
            <a:t>Monitor listserv posts</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D2660384-A378-47A7-8DC4-9C6625DDEEAE}">
      <dgm:prSet phldrT="[Text]" custT="1"/>
      <dgm:spPr/>
      <dgm:t>
        <a:bodyPr/>
        <a:lstStyle/>
        <a:p>
          <a:r>
            <a:rPr lang="en-US" sz="1800" dirty="0"/>
            <a:t>Monitor SIG listserv posts to ensure they comply with the PPA Listserv Rules and Etiquette Guidelines</a:t>
          </a:r>
        </a:p>
      </dgm:t>
    </dgm:pt>
    <dgm:pt modelId="{9CB7417E-3B49-4ED9-A4B6-08F39B0B2CDC}" type="parTrans" cxnId="{4898E7D0-9057-41A5-B2B1-814F35FD48A2}">
      <dgm:prSet/>
      <dgm:spPr/>
      <dgm:t>
        <a:bodyPr/>
        <a:lstStyle/>
        <a:p>
          <a:endParaRPr lang="en-US"/>
        </a:p>
      </dgm:t>
    </dgm:pt>
    <dgm:pt modelId="{A4CB7745-E59D-4810-8ECC-A245B544BF1F}" type="sibTrans" cxnId="{4898E7D0-9057-41A5-B2B1-814F35FD48A2}">
      <dgm:prSet/>
      <dgm:spPr/>
      <dgm:t>
        <a:bodyPr/>
        <a:lstStyle/>
        <a:p>
          <a:endParaRPr lang="en-US"/>
        </a:p>
      </dgm:t>
    </dgm:pt>
    <dgm:pt modelId="{80D4101B-9214-4C72-B07F-8BE79359CCA9}">
      <dgm:prSet phldrT="[Text]" custT="1"/>
      <dgm:spPr/>
      <dgm:t>
        <a:bodyPr/>
        <a:lstStyle/>
        <a:p>
          <a:pPr algn="r"/>
          <a:r>
            <a:rPr lang="en-US" sz="1800" b="1" dirty="0"/>
            <a:t>Update SIG description</a:t>
          </a:r>
        </a:p>
      </dgm:t>
    </dgm:pt>
    <dgm:pt modelId="{44B1E34A-E032-4DE4-805E-9B8C6FB956F7}" type="parTrans" cxnId="{3AEC5F45-0F28-4F08-9BB5-98ABE9862241}">
      <dgm:prSet/>
      <dgm:spPr/>
      <dgm:t>
        <a:bodyPr/>
        <a:lstStyle/>
        <a:p>
          <a:endParaRPr lang="en-US"/>
        </a:p>
      </dgm:t>
    </dgm:pt>
    <dgm:pt modelId="{D1B594B3-2BFA-44D8-A665-C70F7C617457}" type="sibTrans" cxnId="{3AEC5F45-0F28-4F08-9BB5-98ABE9862241}">
      <dgm:prSet/>
      <dgm:spPr/>
      <dgm:t>
        <a:bodyPr/>
        <a:lstStyle/>
        <a:p>
          <a:endParaRPr lang="en-US"/>
        </a:p>
      </dgm:t>
    </dgm:pt>
    <dgm:pt modelId="{61BD8905-D0BD-4CFD-8FD8-8C7E1E850B58}">
      <dgm:prSet phldrT="[Text]" custT="1"/>
      <dgm:spPr/>
      <dgm:t>
        <a:bodyPr/>
        <a:lstStyle/>
        <a:p>
          <a:pPr algn="l"/>
          <a:r>
            <a:rPr lang="en-US" sz="1800" b="0" dirty="0"/>
            <a:t>Review SIG description on PPA website and update SIG description annually (if needed)</a:t>
          </a:r>
        </a:p>
      </dgm:t>
    </dgm:pt>
    <dgm:pt modelId="{3B2ABB87-D330-4E6A-9291-4815BA01B198}" type="parTrans" cxnId="{882B307E-E461-418E-803B-CDB4F5EB1166}">
      <dgm:prSet/>
      <dgm:spPr/>
      <dgm:t>
        <a:bodyPr/>
        <a:lstStyle/>
        <a:p>
          <a:endParaRPr lang="en-US"/>
        </a:p>
      </dgm:t>
    </dgm:pt>
    <dgm:pt modelId="{6BC4038A-6A02-407D-A833-4694C95D3154}" type="sibTrans" cxnId="{882B307E-E461-418E-803B-CDB4F5EB1166}">
      <dgm:prSet/>
      <dgm:spPr/>
      <dgm:t>
        <a:bodyPr/>
        <a:lstStyle/>
        <a:p>
          <a:endParaRPr lang="en-US"/>
        </a:p>
      </dgm:t>
    </dgm:pt>
    <dgm:pt modelId="{5022704D-57A3-4A72-8E57-13AFF9253105}">
      <dgm:prSet phldrT="[Text]" custT="1"/>
      <dgm:spPr/>
      <dgm:t>
        <a:bodyPr/>
        <a:lstStyle/>
        <a:p>
          <a:r>
            <a:rPr lang="en-US" sz="1800" dirty="0"/>
            <a:t>Optional: Initiate discussions on listserv if members not actively engaging with listserv</a:t>
          </a:r>
        </a:p>
      </dgm:t>
    </dgm:pt>
    <dgm:pt modelId="{D0FBC645-7A1D-4A03-883D-A64C4EB26E46}" type="parTrans" cxnId="{6C0A35A2-838B-4C13-ACB8-7B7C3A1FF283}">
      <dgm:prSet/>
      <dgm:spPr/>
      <dgm:t>
        <a:bodyPr/>
        <a:lstStyle/>
        <a:p>
          <a:endParaRPr lang="en-US"/>
        </a:p>
      </dgm:t>
    </dgm:pt>
    <dgm:pt modelId="{F591978F-26E3-4CB3-8FDB-9CB4C7178167}" type="sibTrans" cxnId="{6C0A35A2-838B-4C13-ACB8-7B7C3A1FF283}">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16A6B23E-D315-40F9-ACA3-B650E9637170}" type="pres">
      <dgm:prSet presAssocID="{80D4101B-9214-4C72-B07F-8BE79359CCA9}" presName="linNode" presStyleCnt="0"/>
      <dgm:spPr/>
    </dgm:pt>
    <dgm:pt modelId="{78AEA8BB-1C2C-4441-9AD2-ACBF61816670}" type="pres">
      <dgm:prSet presAssocID="{80D4101B-9214-4C72-B07F-8BE79359CCA9}" presName="parTx" presStyleLbl="revTx" presStyleIdx="0" presStyleCnt="2">
        <dgm:presLayoutVars>
          <dgm:chMax val="1"/>
          <dgm:bulletEnabled val="1"/>
        </dgm:presLayoutVars>
      </dgm:prSet>
      <dgm:spPr/>
    </dgm:pt>
    <dgm:pt modelId="{BEC3091C-B6EB-4FC5-8DDD-A9CEDFEFEC29}" type="pres">
      <dgm:prSet presAssocID="{80D4101B-9214-4C72-B07F-8BE79359CCA9}" presName="bracket" presStyleLbl="parChTrans1D1" presStyleIdx="0" presStyleCnt="2"/>
      <dgm:spPr/>
    </dgm:pt>
    <dgm:pt modelId="{0B9F28DE-D597-43BF-A622-B43EF82AC8CC}" type="pres">
      <dgm:prSet presAssocID="{80D4101B-9214-4C72-B07F-8BE79359CCA9}" presName="spH" presStyleCnt="0"/>
      <dgm:spPr/>
    </dgm:pt>
    <dgm:pt modelId="{1DF859BE-11F1-4102-9DE3-0DEC5B036EEC}" type="pres">
      <dgm:prSet presAssocID="{80D4101B-9214-4C72-B07F-8BE79359CCA9}" presName="desTx" presStyleLbl="node1" presStyleIdx="0" presStyleCnt="2">
        <dgm:presLayoutVars>
          <dgm:bulletEnabled val="1"/>
        </dgm:presLayoutVars>
      </dgm:prSet>
      <dgm:spPr/>
    </dgm:pt>
    <dgm:pt modelId="{0199CFA9-E949-4AD2-B163-6014456238EC}" type="pres">
      <dgm:prSet presAssocID="{D1B594B3-2BFA-44D8-A665-C70F7C617457}" presName="spV" presStyleCnt="0"/>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1" presStyleCnt="2">
        <dgm:presLayoutVars>
          <dgm:chMax val="1"/>
          <dgm:bulletEnabled val="1"/>
        </dgm:presLayoutVars>
      </dgm:prSet>
      <dgm:spPr/>
    </dgm:pt>
    <dgm:pt modelId="{4E885555-E79F-4779-91B3-255DD8CF588D}" type="pres">
      <dgm:prSet presAssocID="{A5B7A74F-A1C2-481F-A609-7FE947BAEA1D}" presName="bracket" presStyleLbl="parChTrans1D1" presStyleIdx="1" presStyleCnt="2"/>
      <dgm:spPr/>
    </dgm:pt>
    <dgm:pt modelId="{EEEABFDE-65C4-4307-B834-997C7CB8D677}" type="pres">
      <dgm:prSet presAssocID="{A5B7A74F-A1C2-481F-A609-7FE947BAEA1D}" presName="spH" presStyleCnt="0"/>
      <dgm:spPr/>
    </dgm:pt>
    <dgm:pt modelId="{B6BBA382-2724-4A6B-9BCE-58015E8D7853}" type="pres">
      <dgm:prSet presAssocID="{A5B7A74F-A1C2-481F-A609-7FE947BAEA1D}" presName="desTx" presStyleLbl="node1" presStyleIdx="1" presStyleCnt="2">
        <dgm:presLayoutVars>
          <dgm:bulletEnabled val="1"/>
        </dgm:presLayoutVars>
      </dgm:prSet>
      <dgm:spPr/>
    </dgm:pt>
  </dgm:ptLst>
  <dgm:cxnLst>
    <dgm:cxn modelId="{96632102-2836-455E-9B26-F9B1D950D661}" type="presOf" srcId="{80D4101B-9214-4C72-B07F-8BE79359CCA9}" destId="{78AEA8BB-1C2C-4441-9AD2-ACBF61816670}" srcOrd="0" destOrd="0" presId="urn:diagrams.loki3.com/BracketList"/>
    <dgm:cxn modelId="{29A2A608-74C8-41B5-BE1E-455BED4C7335}" type="presOf" srcId="{A709E74F-97A1-4DC8-8E38-CD9775555E2F}" destId="{BF73D401-0F64-4370-A28B-E6916CC6B85D}" srcOrd="0" destOrd="0" presId="urn:diagrams.loki3.com/BracketList"/>
    <dgm:cxn modelId="{D0250B35-CD30-4611-B83A-E929078CB54E}" srcId="{A709E74F-97A1-4DC8-8E38-CD9775555E2F}" destId="{A5B7A74F-A1C2-481F-A609-7FE947BAEA1D}" srcOrd="1" destOrd="0" parTransId="{22FF53B9-219A-48E4-AD81-C921D053B88B}" sibTransId="{61580A08-B1D6-42E0-9427-19264C2C07BA}"/>
    <dgm:cxn modelId="{6094C840-7181-4E81-A1FF-4756A57C45F3}" type="presOf" srcId="{D2660384-A378-47A7-8DC4-9C6625DDEEAE}" destId="{B6BBA382-2724-4A6B-9BCE-58015E8D7853}" srcOrd="0" destOrd="0" presId="urn:diagrams.loki3.com/BracketList"/>
    <dgm:cxn modelId="{3AEC5F45-0F28-4F08-9BB5-98ABE9862241}" srcId="{A709E74F-97A1-4DC8-8E38-CD9775555E2F}" destId="{80D4101B-9214-4C72-B07F-8BE79359CCA9}" srcOrd="0" destOrd="0" parTransId="{44B1E34A-E032-4DE4-805E-9B8C6FB956F7}" sibTransId="{D1B594B3-2BFA-44D8-A665-C70F7C617457}"/>
    <dgm:cxn modelId="{C232FF52-1DC7-4939-9FEF-3B8F9E91F589}" type="presOf" srcId="{61BD8905-D0BD-4CFD-8FD8-8C7E1E850B58}" destId="{1DF859BE-11F1-4102-9DE3-0DEC5B036EEC}" srcOrd="0" destOrd="0" presId="urn:diagrams.loki3.com/BracketList"/>
    <dgm:cxn modelId="{882B307E-E461-418E-803B-CDB4F5EB1166}" srcId="{80D4101B-9214-4C72-B07F-8BE79359CCA9}" destId="{61BD8905-D0BD-4CFD-8FD8-8C7E1E850B58}" srcOrd="0" destOrd="0" parTransId="{3B2ABB87-D330-4E6A-9291-4815BA01B198}" sibTransId="{6BC4038A-6A02-407D-A833-4694C95D3154}"/>
    <dgm:cxn modelId="{68D82D9E-DE1B-4AFF-9A25-F19F1CDF240E}" type="presOf" srcId="{5022704D-57A3-4A72-8E57-13AFF9253105}" destId="{B6BBA382-2724-4A6B-9BCE-58015E8D7853}" srcOrd="0" destOrd="1" presId="urn:diagrams.loki3.com/BracketList"/>
    <dgm:cxn modelId="{6C0A35A2-838B-4C13-ACB8-7B7C3A1FF283}" srcId="{A5B7A74F-A1C2-481F-A609-7FE947BAEA1D}" destId="{5022704D-57A3-4A72-8E57-13AFF9253105}" srcOrd="1" destOrd="0" parTransId="{D0FBC645-7A1D-4A03-883D-A64C4EB26E46}" sibTransId="{F591978F-26E3-4CB3-8FDB-9CB4C7178167}"/>
    <dgm:cxn modelId="{3F21DFAA-91E7-41DA-828C-EB4C6520772F}" type="presOf" srcId="{A5B7A74F-A1C2-481F-A609-7FE947BAEA1D}" destId="{463B44CD-52A0-44A3-961D-0DCB3A374363}" srcOrd="0" destOrd="0" presId="urn:diagrams.loki3.com/BracketList"/>
    <dgm:cxn modelId="{4898E7D0-9057-41A5-B2B1-814F35FD48A2}" srcId="{A5B7A74F-A1C2-481F-A609-7FE947BAEA1D}" destId="{D2660384-A378-47A7-8DC4-9C6625DDEEAE}" srcOrd="0" destOrd="0" parTransId="{9CB7417E-3B49-4ED9-A4B6-08F39B0B2CDC}" sibTransId="{A4CB7745-E59D-4810-8ECC-A245B544BF1F}"/>
    <dgm:cxn modelId="{07F813E7-D2E6-4FF3-8412-035531B25EAA}" type="presParOf" srcId="{BF73D401-0F64-4370-A28B-E6916CC6B85D}" destId="{16A6B23E-D315-40F9-ACA3-B650E9637170}" srcOrd="0" destOrd="0" presId="urn:diagrams.loki3.com/BracketList"/>
    <dgm:cxn modelId="{B99F13F9-532E-44C1-A783-DEA6CEDB251F}" type="presParOf" srcId="{16A6B23E-D315-40F9-ACA3-B650E9637170}" destId="{78AEA8BB-1C2C-4441-9AD2-ACBF61816670}" srcOrd="0" destOrd="0" presId="urn:diagrams.loki3.com/BracketList"/>
    <dgm:cxn modelId="{1B003AC5-FE74-4706-8AE6-A5D0A205BF52}" type="presParOf" srcId="{16A6B23E-D315-40F9-ACA3-B650E9637170}" destId="{BEC3091C-B6EB-4FC5-8DDD-A9CEDFEFEC29}" srcOrd="1" destOrd="0" presId="urn:diagrams.loki3.com/BracketList"/>
    <dgm:cxn modelId="{626F2CC5-23E5-44B8-B5E5-F55C943DBEAE}" type="presParOf" srcId="{16A6B23E-D315-40F9-ACA3-B650E9637170}" destId="{0B9F28DE-D597-43BF-A622-B43EF82AC8CC}" srcOrd="2" destOrd="0" presId="urn:diagrams.loki3.com/BracketList"/>
    <dgm:cxn modelId="{20F44042-6159-4DC2-89AD-D534E92A45FC}" type="presParOf" srcId="{16A6B23E-D315-40F9-ACA3-B650E9637170}" destId="{1DF859BE-11F1-4102-9DE3-0DEC5B036EEC}" srcOrd="3" destOrd="0" presId="urn:diagrams.loki3.com/BracketList"/>
    <dgm:cxn modelId="{7AEBADF4-5C5D-4D89-9822-9F951EED45C7}" type="presParOf" srcId="{BF73D401-0F64-4370-A28B-E6916CC6B85D}" destId="{0199CFA9-E949-4AD2-B163-6014456238EC}" srcOrd="1" destOrd="0" presId="urn:diagrams.loki3.com/BracketList"/>
    <dgm:cxn modelId="{AEA168D0-A477-442A-A6ED-762D62C9213F}" type="presParOf" srcId="{BF73D401-0F64-4370-A28B-E6916CC6B85D}" destId="{D9D07CF5-7BE3-48C6-AA94-2CC63A6637F5}" srcOrd="2"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E8B21465-CE11-4F6D-BBD9-482CEB727D51}" type="presParOf" srcId="{D9D07CF5-7BE3-48C6-AA94-2CC63A6637F5}" destId="{B6BBA382-2724-4A6B-9BCE-58015E8D785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3" csCatId="accent1" phldr="1"/>
      <dgm:spPr/>
      <dgm:t>
        <a:bodyPr/>
        <a:lstStyle/>
        <a:p>
          <a:endParaRPr lang="en-US"/>
        </a:p>
      </dgm:t>
    </dgm:pt>
    <dgm:pt modelId="{A5B7A74F-A1C2-481F-A609-7FE947BAEA1D}">
      <dgm:prSet phldrT="[Text]" custT="1"/>
      <dgm:spPr/>
      <dgm:t>
        <a:bodyPr/>
        <a:lstStyle/>
        <a:p>
          <a:pPr algn="r"/>
          <a:r>
            <a:rPr lang="en-US" sz="1800" b="1" dirty="0"/>
            <a:t>Host SIG meeting</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34A1E669-CC07-4160-BFA4-0EE9436E4D91}">
      <dgm:prSet phldrT="[Text]" custT="1"/>
      <dgm:spPr/>
      <dgm:t>
        <a:bodyPr/>
        <a:lstStyle/>
        <a:p>
          <a:pPr algn="r"/>
          <a:r>
            <a:rPr lang="en-US" sz="1800" b="1" dirty="0"/>
            <a:t>Develop list of CE/BCPPS presentation topic ideas </a:t>
          </a:r>
        </a:p>
      </dgm:t>
    </dgm:pt>
    <dgm:pt modelId="{12A23400-E806-4DAD-9887-57CE2D76D092}" type="parTrans" cxnId="{E81BB79A-92E6-4953-828D-AC2E07EBD61E}">
      <dgm:prSet/>
      <dgm:spPr/>
      <dgm:t>
        <a:bodyPr/>
        <a:lstStyle/>
        <a:p>
          <a:endParaRPr lang="en-US"/>
        </a:p>
      </dgm:t>
    </dgm:pt>
    <dgm:pt modelId="{7769C656-A0EA-4629-B37D-760F3018BA50}" type="sibTrans" cxnId="{E81BB79A-92E6-4953-828D-AC2E07EBD61E}">
      <dgm:prSet/>
      <dgm:spPr/>
      <dgm:t>
        <a:bodyPr/>
        <a:lstStyle/>
        <a:p>
          <a:endParaRPr lang="en-US"/>
        </a:p>
      </dgm:t>
    </dgm:pt>
    <dgm:pt modelId="{F80B33AD-002E-400A-9772-9EBD4503A9E0}">
      <dgm:prSet phldrT="[Text]" custT="1"/>
      <dgm:spPr/>
      <dgm:t>
        <a:bodyPr/>
        <a:lstStyle/>
        <a:p>
          <a:pPr algn="l"/>
          <a:r>
            <a:rPr lang="en-US" sz="1800" b="0" dirty="0"/>
            <a:t>Host SIG meeting at the PPA Annual Meeting</a:t>
          </a:r>
        </a:p>
      </dgm:t>
    </dgm:pt>
    <dgm:pt modelId="{713EF7C3-BC2A-4898-9087-651177551A60}" type="parTrans" cxnId="{144B6C06-C1D9-43B9-8BD9-B65286A4D41E}">
      <dgm:prSet/>
      <dgm:spPr/>
      <dgm:t>
        <a:bodyPr/>
        <a:lstStyle/>
        <a:p>
          <a:endParaRPr lang="en-US"/>
        </a:p>
      </dgm:t>
    </dgm:pt>
    <dgm:pt modelId="{0418D803-B7E5-4927-8E56-A34EA29BE75F}" type="sibTrans" cxnId="{144B6C06-C1D9-43B9-8BD9-B65286A4D41E}">
      <dgm:prSet/>
      <dgm:spPr/>
      <dgm:t>
        <a:bodyPr/>
        <a:lstStyle/>
        <a:p>
          <a:endParaRPr lang="en-US"/>
        </a:p>
      </dgm:t>
    </dgm:pt>
    <dgm:pt modelId="{689814C9-A58C-433F-A048-D86C0D0CD37D}">
      <dgm:prSet phldrT="[Text]" custT="1"/>
      <dgm:spPr/>
      <dgm:t>
        <a:bodyPr/>
        <a:lstStyle/>
        <a:p>
          <a:pPr algn="l"/>
          <a:r>
            <a:rPr lang="en-US" sz="1800" b="0" dirty="0"/>
            <a:t>Develop a list of “hot topic” ideas in the practice area that would be relevant for CE/BCPPS presentations provided at the meeting, and email to All SIG Coordinator and All SIG Coordinator-Elect as requested</a:t>
          </a:r>
        </a:p>
      </dgm:t>
    </dgm:pt>
    <dgm:pt modelId="{90EB05FE-EB37-4792-B894-47D3712ACCA0}" type="parTrans" cxnId="{3C8A5413-B4EA-4432-8DB3-5C08A0623B32}">
      <dgm:prSet/>
      <dgm:spPr/>
      <dgm:t>
        <a:bodyPr/>
        <a:lstStyle/>
        <a:p>
          <a:endParaRPr lang="en-US"/>
        </a:p>
      </dgm:t>
    </dgm:pt>
    <dgm:pt modelId="{936B8232-732F-4148-AB43-9963F4FA6428}" type="sibTrans" cxnId="{3C8A5413-B4EA-4432-8DB3-5C08A0623B32}">
      <dgm:prSet/>
      <dgm:spPr/>
      <dgm:t>
        <a:bodyPr/>
        <a:lstStyle/>
        <a:p>
          <a:endParaRPr lang="en-US"/>
        </a:p>
      </dgm:t>
    </dgm:pt>
    <dgm:pt modelId="{EECE292F-B3E4-4365-AC7A-9CBE8888D665}">
      <dgm:prSet phldrT="[Text]" custT="1"/>
      <dgm:spPr/>
      <dgm:t>
        <a:bodyPr/>
        <a:lstStyle/>
        <a:p>
          <a:pPr algn="l"/>
          <a:r>
            <a:rPr lang="en-US" sz="1800" b="0" dirty="0"/>
            <a:t>Annual Meeting platform: No specific requirement</a:t>
          </a:r>
        </a:p>
      </dgm:t>
    </dgm:pt>
    <dgm:pt modelId="{B6BF402C-824E-4FC9-A0A0-A18FB9384686}" type="parTrans" cxnId="{39EA4BF9-A6E3-46AA-9FDF-2FBB7B075F9D}">
      <dgm:prSet/>
      <dgm:spPr/>
      <dgm:t>
        <a:bodyPr/>
        <a:lstStyle/>
        <a:p>
          <a:endParaRPr lang="en-US"/>
        </a:p>
      </dgm:t>
    </dgm:pt>
    <dgm:pt modelId="{20906ACD-2224-4F7D-8873-BFBCD25AE696}" type="sibTrans" cxnId="{39EA4BF9-A6E3-46AA-9FDF-2FBB7B075F9D}">
      <dgm:prSet/>
      <dgm:spPr/>
      <dgm:t>
        <a:bodyPr/>
        <a:lstStyle/>
        <a:p>
          <a:endParaRPr lang="en-US"/>
        </a:p>
      </dgm:t>
    </dgm:pt>
    <dgm:pt modelId="{2EEB2902-C953-44DF-AFA3-0B9E72611A91}">
      <dgm:prSet phldrT="[Text]" custT="1"/>
      <dgm:spPr/>
      <dgm:t>
        <a:bodyPr/>
        <a:lstStyle/>
        <a:p>
          <a:pPr algn="l"/>
          <a:r>
            <a:rPr lang="en-US" sz="1800" b="0" dirty="0"/>
            <a:t>In-person most common if Chair and/or Chair-Elect will be present at conference (designated meeting space/time set up by Veritas)</a:t>
          </a:r>
        </a:p>
      </dgm:t>
    </dgm:pt>
    <dgm:pt modelId="{14A40D2C-AF5B-46B9-9A2D-4FBC9E1A2308}" type="parTrans" cxnId="{51AE7C29-FFAA-42BF-A094-CC021AFAE9DD}">
      <dgm:prSet/>
      <dgm:spPr/>
      <dgm:t>
        <a:bodyPr/>
        <a:lstStyle/>
        <a:p>
          <a:endParaRPr lang="en-US"/>
        </a:p>
      </dgm:t>
    </dgm:pt>
    <dgm:pt modelId="{B9DB3B60-BA9A-4867-93B3-8B4C8050872F}" type="sibTrans" cxnId="{51AE7C29-FFAA-42BF-A094-CC021AFAE9DD}">
      <dgm:prSet/>
      <dgm:spPr/>
      <dgm:t>
        <a:bodyPr/>
        <a:lstStyle/>
        <a:p>
          <a:endParaRPr lang="en-US"/>
        </a:p>
      </dgm:t>
    </dgm:pt>
    <dgm:pt modelId="{21AF157C-4D44-4855-A4DB-E8DC6F56D371}">
      <dgm:prSet phldrT="[Text]" custT="1"/>
      <dgm:spPr/>
      <dgm:t>
        <a:bodyPr/>
        <a:lstStyle/>
        <a:p>
          <a:pPr algn="l"/>
          <a:r>
            <a:rPr lang="en-US" sz="1800" b="0" dirty="0"/>
            <a:t>May alternatively choose to set up a virtual meeting or in-person social event (after conference hours) on your own</a:t>
          </a:r>
        </a:p>
      </dgm:t>
    </dgm:pt>
    <dgm:pt modelId="{D6A5F370-A599-440C-9DB9-E10E9AC91038}" type="parTrans" cxnId="{CC340FA5-7544-4924-AB09-E6E26D4AC290}">
      <dgm:prSet/>
      <dgm:spPr/>
      <dgm:t>
        <a:bodyPr/>
        <a:lstStyle/>
        <a:p>
          <a:endParaRPr lang="en-US"/>
        </a:p>
      </dgm:t>
    </dgm:pt>
    <dgm:pt modelId="{E10C4A6F-F8E8-40ED-A880-E2A2E028A0AA}" type="sibTrans" cxnId="{CC340FA5-7544-4924-AB09-E6E26D4AC290}">
      <dgm:prSet/>
      <dgm:spPr/>
      <dgm:t>
        <a:bodyPr/>
        <a:lstStyle/>
        <a:p>
          <a:endParaRPr lang="en-US"/>
        </a:p>
      </dgm:t>
    </dgm:pt>
    <dgm:pt modelId="{576BB3FA-5364-47B2-A771-D4D88EB42B15}">
      <dgm:prSet phldrT="[Text]" custT="1"/>
      <dgm:spPr/>
      <dgm:t>
        <a:bodyPr/>
        <a:lstStyle/>
        <a:p>
          <a:pPr algn="l"/>
          <a:r>
            <a:rPr lang="en-US" sz="1800" b="0" dirty="0"/>
            <a:t>Highly encouraged but not required</a:t>
          </a:r>
        </a:p>
      </dgm:t>
    </dgm:pt>
    <dgm:pt modelId="{911CAF8D-D746-4FBF-895D-86923F288987}" type="sibTrans" cxnId="{BA206C54-7A6A-49AB-86AE-003822C879CB}">
      <dgm:prSet/>
      <dgm:spPr/>
      <dgm:t>
        <a:bodyPr/>
        <a:lstStyle/>
        <a:p>
          <a:endParaRPr lang="en-US"/>
        </a:p>
      </dgm:t>
    </dgm:pt>
    <dgm:pt modelId="{09D92DAD-60C2-47FB-B81E-A6D2D941548B}" type="parTrans" cxnId="{BA206C54-7A6A-49AB-86AE-003822C879CB}">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0" presStyleCnt="2">
        <dgm:presLayoutVars>
          <dgm:chMax val="1"/>
          <dgm:bulletEnabled val="1"/>
        </dgm:presLayoutVars>
      </dgm:prSet>
      <dgm:spPr/>
    </dgm:pt>
    <dgm:pt modelId="{4E885555-E79F-4779-91B3-255DD8CF588D}" type="pres">
      <dgm:prSet presAssocID="{A5B7A74F-A1C2-481F-A609-7FE947BAEA1D}" presName="bracket" presStyleLbl="parChTrans1D1" presStyleIdx="0" presStyleCnt="2"/>
      <dgm:spPr/>
    </dgm:pt>
    <dgm:pt modelId="{EEEABFDE-65C4-4307-B834-997C7CB8D677}" type="pres">
      <dgm:prSet presAssocID="{A5B7A74F-A1C2-481F-A609-7FE947BAEA1D}" presName="spH" presStyleCnt="0"/>
      <dgm:spPr/>
    </dgm:pt>
    <dgm:pt modelId="{720B56A9-5B33-4497-92EE-8B259BBCED11}" type="pres">
      <dgm:prSet presAssocID="{A5B7A74F-A1C2-481F-A609-7FE947BAEA1D}" presName="desTx" presStyleLbl="node1" presStyleIdx="0" presStyleCnt="2">
        <dgm:presLayoutVars>
          <dgm:bulletEnabled val="1"/>
        </dgm:presLayoutVars>
      </dgm:prSet>
      <dgm:spPr/>
    </dgm:pt>
    <dgm:pt modelId="{12750D7F-809C-4B17-94D6-619447D09BC4}" type="pres">
      <dgm:prSet presAssocID="{61580A08-B1D6-42E0-9427-19264C2C07BA}" presName="spV" presStyleCnt="0"/>
      <dgm:spPr/>
    </dgm:pt>
    <dgm:pt modelId="{A234E57F-20BD-4524-9101-73E6CAE63E07}" type="pres">
      <dgm:prSet presAssocID="{34A1E669-CC07-4160-BFA4-0EE9436E4D91}" presName="linNode" presStyleCnt="0"/>
      <dgm:spPr/>
    </dgm:pt>
    <dgm:pt modelId="{78F2CE22-FC47-4DDB-A9E3-03DF3D064500}" type="pres">
      <dgm:prSet presAssocID="{34A1E669-CC07-4160-BFA4-0EE9436E4D91}" presName="parTx" presStyleLbl="revTx" presStyleIdx="1" presStyleCnt="2">
        <dgm:presLayoutVars>
          <dgm:chMax val="1"/>
          <dgm:bulletEnabled val="1"/>
        </dgm:presLayoutVars>
      </dgm:prSet>
      <dgm:spPr/>
    </dgm:pt>
    <dgm:pt modelId="{D0A80EF3-6B5D-4692-A8D5-50A1EA527F8C}" type="pres">
      <dgm:prSet presAssocID="{34A1E669-CC07-4160-BFA4-0EE9436E4D91}" presName="bracket" presStyleLbl="parChTrans1D1" presStyleIdx="1" presStyleCnt="2"/>
      <dgm:spPr/>
    </dgm:pt>
    <dgm:pt modelId="{02544A22-98AA-451D-B731-EA6315FED692}" type="pres">
      <dgm:prSet presAssocID="{34A1E669-CC07-4160-BFA4-0EE9436E4D91}" presName="spH" presStyleCnt="0"/>
      <dgm:spPr/>
    </dgm:pt>
    <dgm:pt modelId="{3C1F8D4D-7F0F-4987-963A-02B09128D6B8}" type="pres">
      <dgm:prSet presAssocID="{34A1E669-CC07-4160-BFA4-0EE9436E4D91}" presName="desTx" presStyleLbl="node1" presStyleIdx="1" presStyleCnt="2">
        <dgm:presLayoutVars>
          <dgm:bulletEnabled val="1"/>
        </dgm:presLayoutVars>
      </dgm:prSet>
      <dgm:spPr/>
    </dgm:pt>
  </dgm:ptLst>
  <dgm:cxnLst>
    <dgm:cxn modelId="{4322ED04-420E-4411-ABF3-599BB349CAC2}" type="presOf" srcId="{F80B33AD-002E-400A-9772-9EBD4503A9E0}" destId="{720B56A9-5B33-4497-92EE-8B259BBCED11}" srcOrd="0" destOrd="0" presId="urn:diagrams.loki3.com/BracketList"/>
    <dgm:cxn modelId="{144B6C06-C1D9-43B9-8BD9-B65286A4D41E}" srcId="{A5B7A74F-A1C2-481F-A609-7FE947BAEA1D}" destId="{F80B33AD-002E-400A-9772-9EBD4503A9E0}" srcOrd="0" destOrd="0" parTransId="{713EF7C3-BC2A-4898-9087-651177551A60}" sibTransId="{0418D803-B7E5-4927-8E56-A34EA29BE75F}"/>
    <dgm:cxn modelId="{29A2A608-74C8-41B5-BE1E-455BED4C7335}" type="presOf" srcId="{A709E74F-97A1-4DC8-8E38-CD9775555E2F}" destId="{BF73D401-0F64-4370-A28B-E6916CC6B85D}" srcOrd="0" destOrd="0" presId="urn:diagrams.loki3.com/BracketList"/>
    <dgm:cxn modelId="{3C8A5413-B4EA-4432-8DB3-5C08A0623B32}" srcId="{34A1E669-CC07-4160-BFA4-0EE9436E4D91}" destId="{689814C9-A58C-433F-A048-D86C0D0CD37D}" srcOrd="0" destOrd="0" parTransId="{90EB05FE-EB37-4792-B894-47D3712ACCA0}" sibTransId="{936B8232-732F-4148-AB43-9963F4FA6428}"/>
    <dgm:cxn modelId="{C0CBB922-F3E6-4FBC-A2D3-400A1E227F83}" type="presOf" srcId="{689814C9-A58C-433F-A048-D86C0D0CD37D}" destId="{3C1F8D4D-7F0F-4987-963A-02B09128D6B8}" srcOrd="0" destOrd="0" presId="urn:diagrams.loki3.com/BracketList"/>
    <dgm:cxn modelId="{51AE7C29-FFAA-42BF-A094-CC021AFAE9DD}" srcId="{EECE292F-B3E4-4365-AC7A-9CBE8888D665}" destId="{2EEB2902-C953-44DF-AFA3-0B9E72611A91}" srcOrd="0" destOrd="0" parTransId="{14A40D2C-AF5B-46B9-9A2D-4FBC9E1A2308}" sibTransId="{B9DB3B60-BA9A-4867-93B3-8B4C8050872F}"/>
    <dgm:cxn modelId="{D0250B35-CD30-4611-B83A-E929078CB54E}" srcId="{A709E74F-97A1-4DC8-8E38-CD9775555E2F}" destId="{A5B7A74F-A1C2-481F-A609-7FE947BAEA1D}" srcOrd="0" destOrd="0" parTransId="{22FF53B9-219A-48E4-AD81-C921D053B88B}" sibTransId="{61580A08-B1D6-42E0-9427-19264C2C07BA}"/>
    <dgm:cxn modelId="{BA206C54-7A6A-49AB-86AE-003822C879CB}" srcId="{F80B33AD-002E-400A-9772-9EBD4503A9E0}" destId="{576BB3FA-5364-47B2-A771-D4D88EB42B15}" srcOrd="0" destOrd="0" parTransId="{09D92DAD-60C2-47FB-B81E-A6D2D941548B}" sibTransId="{911CAF8D-D746-4FBF-895D-86923F288987}"/>
    <dgm:cxn modelId="{FF269280-F5E7-4BE2-BCEA-BA0772771FF6}" type="presOf" srcId="{34A1E669-CC07-4160-BFA4-0EE9436E4D91}" destId="{78F2CE22-FC47-4DDB-A9E3-03DF3D064500}" srcOrd="0" destOrd="0" presId="urn:diagrams.loki3.com/BracketList"/>
    <dgm:cxn modelId="{C8C6A295-A3D8-42D4-A555-EDD9777D9FD9}" type="presOf" srcId="{EECE292F-B3E4-4365-AC7A-9CBE8888D665}" destId="{720B56A9-5B33-4497-92EE-8B259BBCED11}" srcOrd="0" destOrd="2" presId="urn:diagrams.loki3.com/BracketList"/>
    <dgm:cxn modelId="{E81BB79A-92E6-4953-828D-AC2E07EBD61E}" srcId="{A709E74F-97A1-4DC8-8E38-CD9775555E2F}" destId="{34A1E669-CC07-4160-BFA4-0EE9436E4D91}" srcOrd="1" destOrd="0" parTransId="{12A23400-E806-4DAD-9887-57CE2D76D092}" sibTransId="{7769C656-A0EA-4629-B37D-760F3018BA50}"/>
    <dgm:cxn modelId="{CC340FA5-7544-4924-AB09-E6E26D4AC290}" srcId="{EECE292F-B3E4-4365-AC7A-9CBE8888D665}" destId="{21AF157C-4D44-4855-A4DB-E8DC6F56D371}" srcOrd="1" destOrd="0" parTransId="{D6A5F370-A599-440C-9DB9-E10E9AC91038}" sibTransId="{E10C4A6F-F8E8-40ED-A880-E2A2E028A0AA}"/>
    <dgm:cxn modelId="{3F21DFAA-91E7-41DA-828C-EB4C6520772F}" type="presOf" srcId="{A5B7A74F-A1C2-481F-A609-7FE947BAEA1D}" destId="{463B44CD-52A0-44A3-961D-0DCB3A374363}" srcOrd="0" destOrd="0" presId="urn:diagrams.loki3.com/BracketList"/>
    <dgm:cxn modelId="{670562B2-B8D9-4E52-A986-E07D21F97B8A}" type="presOf" srcId="{21AF157C-4D44-4855-A4DB-E8DC6F56D371}" destId="{720B56A9-5B33-4497-92EE-8B259BBCED11}" srcOrd="0" destOrd="4" presId="urn:diagrams.loki3.com/BracketList"/>
    <dgm:cxn modelId="{EA80D1B8-BC94-496F-9FFE-829AFA0372DD}" type="presOf" srcId="{2EEB2902-C953-44DF-AFA3-0B9E72611A91}" destId="{720B56A9-5B33-4497-92EE-8B259BBCED11}" srcOrd="0" destOrd="3" presId="urn:diagrams.loki3.com/BracketList"/>
    <dgm:cxn modelId="{4E8CA4CE-8A32-4B01-BFA8-6C8A2BD0C1E2}" type="presOf" srcId="{576BB3FA-5364-47B2-A771-D4D88EB42B15}" destId="{720B56A9-5B33-4497-92EE-8B259BBCED11}" srcOrd="0" destOrd="1" presId="urn:diagrams.loki3.com/BracketList"/>
    <dgm:cxn modelId="{39EA4BF9-A6E3-46AA-9FDF-2FBB7B075F9D}" srcId="{A5B7A74F-A1C2-481F-A609-7FE947BAEA1D}" destId="{EECE292F-B3E4-4365-AC7A-9CBE8888D665}" srcOrd="1" destOrd="0" parTransId="{B6BF402C-824E-4FC9-A0A0-A18FB9384686}" sibTransId="{20906ACD-2224-4F7D-8873-BFBCD25AE696}"/>
    <dgm:cxn modelId="{AEA168D0-A477-442A-A6ED-762D62C9213F}" type="presParOf" srcId="{BF73D401-0F64-4370-A28B-E6916CC6B85D}" destId="{D9D07CF5-7BE3-48C6-AA94-2CC63A6637F5}" srcOrd="0"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C5199ADE-4F76-4DE9-B29C-88C7F24DEB9C}" type="presParOf" srcId="{D9D07CF5-7BE3-48C6-AA94-2CC63A6637F5}" destId="{720B56A9-5B33-4497-92EE-8B259BBCED11}" srcOrd="3" destOrd="0" presId="urn:diagrams.loki3.com/BracketList"/>
    <dgm:cxn modelId="{016CC256-533D-4188-8BB2-99D789E2ED47}" type="presParOf" srcId="{BF73D401-0F64-4370-A28B-E6916CC6B85D}" destId="{12750D7F-809C-4B17-94D6-619447D09BC4}" srcOrd="1" destOrd="0" presId="urn:diagrams.loki3.com/BracketList"/>
    <dgm:cxn modelId="{4834FDFF-1AA8-4267-B19C-D3E8C95625AE}" type="presParOf" srcId="{BF73D401-0F64-4370-A28B-E6916CC6B85D}" destId="{A234E57F-20BD-4524-9101-73E6CAE63E07}" srcOrd="2" destOrd="0" presId="urn:diagrams.loki3.com/BracketList"/>
    <dgm:cxn modelId="{16A6E6E5-5F5A-4A1F-ACC7-13A6AC415D33}" type="presParOf" srcId="{A234E57F-20BD-4524-9101-73E6CAE63E07}" destId="{78F2CE22-FC47-4DDB-A9E3-03DF3D064500}" srcOrd="0" destOrd="0" presId="urn:diagrams.loki3.com/BracketList"/>
    <dgm:cxn modelId="{A1EC5401-93AE-4DBC-978B-8D82FBC9431A}" type="presParOf" srcId="{A234E57F-20BD-4524-9101-73E6CAE63E07}" destId="{D0A80EF3-6B5D-4692-A8D5-50A1EA527F8C}" srcOrd="1" destOrd="0" presId="urn:diagrams.loki3.com/BracketList"/>
    <dgm:cxn modelId="{8B335A8A-1A0E-4174-8A0E-5A0AA49853C0}" type="presParOf" srcId="{A234E57F-20BD-4524-9101-73E6CAE63E07}" destId="{02544A22-98AA-451D-B731-EA6315FED692}" srcOrd="2" destOrd="0" presId="urn:diagrams.loki3.com/BracketList"/>
    <dgm:cxn modelId="{B955D5F4-9B12-4B82-BF17-E7A0C4B5F287}" type="presParOf" srcId="{A234E57F-20BD-4524-9101-73E6CAE63E07}" destId="{3C1F8D4D-7F0F-4987-963A-02B09128D6B8}"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4" csCatId="accent1" phldr="1"/>
      <dgm:spPr/>
      <dgm:t>
        <a:bodyPr/>
        <a:lstStyle/>
        <a:p>
          <a:endParaRPr lang="en-US"/>
        </a:p>
      </dgm:t>
    </dgm:pt>
    <dgm:pt modelId="{A5B7A74F-A1C2-481F-A609-7FE947BAEA1D}">
      <dgm:prSet phldrT="[Text]" custT="1"/>
      <dgm:spPr/>
      <dgm:t>
        <a:bodyPr/>
        <a:lstStyle/>
        <a:p>
          <a:pPr algn="r"/>
          <a:r>
            <a:rPr lang="en-US" sz="1800" b="1" dirty="0"/>
            <a:t>Submit Advocate Newsletter articles</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D2660384-A378-47A7-8DC4-9C6625DDEEAE}">
      <dgm:prSet phldrT="[Text]" custT="1"/>
      <dgm:spPr/>
      <dgm:t>
        <a:bodyPr/>
        <a:lstStyle/>
        <a:p>
          <a:r>
            <a:rPr lang="en-US" sz="1800" dirty="0"/>
            <a:t>Frequency of submission: Approximately </a:t>
          </a:r>
          <a:r>
            <a:rPr lang="en-US" sz="1800" b="1" dirty="0"/>
            <a:t>every 15 months </a:t>
          </a:r>
          <a:r>
            <a:rPr lang="en-US" sz="1800" b="0" dirty="0"/>
            <a:t>(quarterly scheduled SIGs pre-determined by Membership Committee)</a:t>
          </a:r>
          <a:endParaRPr lang="en-US" sz="1800" b="1" dirty="0"/>
        </a:p>
      </dgm:t>
    </dgm:pt>
    <dgm:pt modelId="{9CB7417E-3B49-4ED9-A4B6-08F39B0B2CDC}" type="parTrans" cxnId="{4898E7D0-9057-41A5-B2B1-814F35FD48A2}">
      <dgm:prSet/>
      <dgm:spPr/>
      <dgm:t>
        <a:bodyPr/>
        <a:lstStyle/>
        <a:p>
          <a:endParaRPr lang="en-US"/>
        </a:p>
      </dgm:t>
    </dgm:pt>
    <dgm:pt modelId="{A4CB7745-E59D-4810-8ECC-A245B544BF1F}" type="sibTrans" cxnId="{4898E7D0-9057-41A5-B2B1-814F35FD48A2}">
      <dgm:prSet/>
      <dgm:spPr/>
      <dgm:t>
        <a:bodyPr/>
        <a:lstStyle/>
        <a:p>
          <a:endParaRPr lang="en-US"/>
        </a:p>
      </dgm:t>
    </dgm:pt>
    <dgm:pt modelId="{C9E92198-E9DD-4B6E-9F25-FD3F8231A477}">
      <dgm:prSet phldrT="[Text]" custT="1"/>
      <dgm:spPr/>
      <dgm:t>
        <a:bodyPr/>
        <a:lstStyle/>
        <a:p>
          <a:r>
            <a:rPr lang="en-US" sz="1800" dirty="0"/>
            <a:t>Authorship: Elicit authorship interest from SIG members (or may be written by Chair/Chair-Elect OR Chair/Chair-Elect)</a:t>
          </a:r>
        </a:p>
      </dgm:t>
    </dgm:pt>
    <dgm:pt modelId="{2F6E282B-4617-4D70-9703-018D062EFDE6}" type="parTrans" cxnId="{46083BF1-EA18-46DF-A283-D8BCC9BCACD9}">
      <dgm:prSet/>
      <dgm:spPr/>
      <dgm:t>
        <a:bodyPr/>
        <a:lstStyle/>
        <a:p>
          <a:endParaRPr lang="en-US"/>
        </a:p>
      </dgm:t>
    </dgm:pt>
    <dgm:pt modelId="{C6435DBE-C050-42A7-906B-EB0B3AF9EB27}" type="sibTrans" cxnId="{46083BF1-EA18-46DF-A283-D8BCC9BCACD9}">
      <dgm:prSet/>
      <dgm:spPr/>
      <dgm:t>
        <a:bodyPr/>
        <a:lstStyle/>
        <a:p>
          <a:endParaRPr lang="en-US"/>
        </a:p>
      </dgm:t>
    </dgm:pt>
    <dgm:pt modelId="{E9ADA006-5F93-4F5E-BF1C-020DB7035868}">
      <dgm:prSet phldrT="[Text]" custT="1"/>
      <dgm:spPr/>
      <dgm:t>
        <a:bodyPr/>
        <a:lstStyle/>
        <a:p>
          <a:r>
            <a:rPr lang="en-US" sz="1800" dirty="0"/>
            <a:t>Submit article and submission form to Membership Committee</a:t>
          </a:r>
        </a:p>
      </dgm:t>
    </dgm:pt>
    <dgm:pt modelId="{4C23FB70-F13E-4E03-8E85-7F23426945CB}" type="parTrans" cxnId="{A9BAB726-B7F2-41FA-A568-1BA14434D432}">
      <dgm:prSet/>
      <dgm:spPr/>
      <dgm:t>
        <a:bodyPr/>
        <a:lstStyle/>
        <a:p>
          <a:endParaRPr lang="en-US"/>
        </a:p>
      </dgm:t>
    </dgm:pt>
    <dgm:pt modelId="{53BD3459-5898-42D8-B6F0-30AAF6D2A1B7}" type="sibTrans" cxnId="{A9BAB726-B7F2-41FA-A568-1BA14434D432}">
      <dgm:prSet/>
      <dgm:spPr/>
      <dgm:t>
        <a:bodyPr/>
        <a:lstStyle/>
        <a:p>
          <a:endParaRPr lang="en-US"/>
        </a:p>
      </dgm:t>
    </dgm:pt>
    <dgm:pt modelId="{D43875BA-7E22-4812-BF4C-01795B7C4F77}">
      <dgm:prSet phldrT="[Text]" custT="1"/>
      <dgm:spPr/>
      <dgm:t>
        <a:bodyPr/>
        <a:lstStyle/>
        <a:p>
          <a:r>
            <a:rPr lang="en-US" sz="1800" dirty="0"/>
            <a:t>If written by member(s), Chair/Chair-Elect must review prior to submission</a:t>
          </a:r>
        </a:p>
      </dgm:t>
    </dgm:pt>
    <dgm:pt modelId="{6B29F604-3CAE-40D9-89D0-F5E62A359EB1}" type="parTrans" cxnId="{34F8ACA6-7207-4C83-B3D2-D11797CEC5A6}">
      <dgm:prSet/>
      <dgm:spPr/>
      <dgm:t>
        <a:bodyPr/>
        <a:lstStyle/>
        <a:p>
          <a:endParaRPr lang="en-US"/>
        </a:p>
      </dgm:t>
    </dgm:pt>
    <dgm:pt modelId="{4E98C85A-8DDE-480B-970B-0A24158C8B2D}" type="sibTrans" cxnId="{34F8ACA6-7207-4C83-B3D2-D11797CEC5A6}">
      <dgm:prSet/>
      <dgm:spPr/>
      <dgm:t>
        <a:bodyPr/>
        <a:lstStyle/>
        <a:p>
          <a:endParaRPr lang="en-US"/>
        </a:p>
      </dgm:t>
    </dgm:pt>
    <dgm:pt modelId="{2672837E-70B7-4522-8D2C-6CE1DB08915C}">
      <dgm:prSet phldrT="[Text]" custT="1"/>
      <dgm:spPr/>
      <dgm:t>
        <a:bodyPr/>
        <a:lstStyle/>
        <a:p>
          <a:r>
            <a:rPr lang="en-US" sz="1800" dirty="0"/>
            <a:t>Article content: No specific requirements (ex: journal club, clinical pearl, hot topic in practice area)</a:t>
          </a:r>
        </a:p>
      </dgm:t>
    </dgm:pt>
    <dgm:pt modelId="{FB17F2C6-57FF-4C55-8557-C7E13DA66F69}" type="parTrans" cxnId="{E1D8E1A7-6C1A-48B0-9E21-E0BCC53BA572}">
      <dgm:prSet/>
      <dgm:spPr/>
      <dgm:t>
        <a:bodyPr/>
        <a:lstStyle/>
        <a:p>
          <a:endParaRPr lang="en-US"/>
        </a:p>
      </dgm:t>
    </dgm:pt>
    <dgm:pt modelId="{62E5923F-ECB4-4E26-90B7-CF8D78B0818F}" type="sibTrans" cxnId="{E1D8E1A7-6C1A-48B0-9E21-E0BCC53BA572}">
      <dgm:prSet/>
      <dgm:spPr/>
      <dgm:t>
        <a:bodyPr/>
        <a:lstStyle/>
        <a:p>
          <a:endParaRPr lang="en-US"/>
        </a:p>
      </dgm:t>
    </dgm:pt>
    <dgm:pt modelId="{B5E62AA2-D21D-4604-B98C-D3CB696BA6A3}">
      <dgm:prSet phldrT="[Text]" custT="1"/>
      <dgm:spPr/>
      <dgm:t>
        <a:bodyPr/>
        <a:lstStyle/>
        <a:p>
          <a:r>
            <a:rPr lang="en-US" sz="1800" dirty="0"/>
            <a:t>Resident articles are allowed as long as they are co-authored with a preceptor</a:t>
          </a:r>
        </a:p>
      </dgm:t>
    </dgm:pt>
    <dgm:pt modelId="{A8620403-6E38-4035-8249-E504D8B4FD58}" type="parTrans" cxnId="{58972238-B702-4F6E-A245-10A0089AD67B}">
      <dgm:prSet/>
      <dgm:spPr/>
      <dgm:t>
        <a:bodyPr/>
        <a:lstStyle/>
        <a:p>
          <a:endParaRPr lang="en-US"/>
        </a:p>
      </dgm:t>
    </dgm:pt>
    <dgm:pt modelId="{18BFF61D-92DE-4FD6-8CE8-05840CB6FE4C}" type="sibTrans" cxnId="{58972238-B702-4F6E-A245-10A0089AD67B}">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0" presStyleCnt="1">
        <dgm:presLayoutVars>
          <dgm:chMax val="1"/>
          <dgm:bulletEnabled val="1"/>
        </dgm:presLayoutVars>
      </dgm:prSet>
      <dgm:spPr/>
    </dgm:pt>
    <dgm:pt modelId="{4E885555-E79F-4779-91B3-255DD8CF588D}" type="pres">
      <dgm:prSet presAssocID="{A5B7A74F-A1C2-481F-A609-7FE947BAEA1D}" presName="bracket" presStyleLbl="parChTrans1D1" presStyleIdx="0" presStyleCnt="1"/>
      <dgm:spPr/>
    </dgm:pt>
    <dgm:pt modelId="{EEEABFDE-65C4-4307-B834-997C7CB8D677}" type="pres">
      <dgm:prSet presAssocID="{A5B7A74F-A1C2-481F-A609-7FE947BAEA1D}" presName="spH" presStyleCnt="0"/>
      <dgm:spPr/>
    </dgm:pt>
    <dgm:pt modelId="{B6BBA382-2724-4A6B-9BCE-58015E8D7853}" type="pres">
      <dgm:prSet presAssocID="{A5B7A74F-A1C2-481F-A609-7FE947BAEA1D}" presName="desTx" presStyleLbl="node1" presStyleIdx="0" presStyleCnt="1">
        <dgm:presLayoutVars>
          <dgm:bulletEnabled val="1"/>
        </dgm:presLayoutVars>
      </dgm:prSet>
      <dgm:spPr/>
    </dgm:pt>
  </dgm:ptLst>
  <dgm:cxnLst>
    <dgm:cxn modelId="{83D7F801-034A-4F4A-9AB5-2ABF75DD16D3}" type="presOf" srcId="{D43875BA-7E22-4812-BF4C-01795B7C4F77}" destId="{B6BBA382-2724-4A6B-9BCE-58015E8D7853}" srcOrd="0" destOrd="3" presId="urn:diagrams.loki3.com/BracketList"/>
    <dgm:cxn modelId="{29A2A608-74C8-41B5-BE1E-455BED4C7335}" type="presOf" srcId="{A709E74F-97A1-4DC8-8E38-CD9775555E2F}" destId="{BF73D401-0F64-4370-A28B-E6916CC6B85D}" srcOrd="0" destOrd="0" presId="urn:diagrams.loki3.com/BracketList"/>
    <dgm:cxn modelId="{A9BAB726-B7F2-41FA-A568-1BA14434D432}" srcId="{A5B7A74F-A1C2-481F-A609-7FE947BAEA1D}" destId="{E9ADA006-5F93-4F5E-BF1C-020DB7035868}" srcOrd="3" destOrd="0" parTransId="{4C23FB70-F13E-4E03-8E85-7F23426945CB}" sibTransId="{53BD3459-5898-42D8-B6F0-30AAF6D2A1B7}"/>
    <dgm:cxn modelId="{83CD8934-BEA6-4EE3-B17A-672ECEBCFB1E}" type="presOf" srcId="{B5E62AA2-D21D-4604-B98C-D3CB696BA6A3}" destId="{B6BBA382-2724-4A6B-9BCE-58015E8D7853}" srcOrd="0" destOrd="4" presId="urn:diagrams.loki3.com/BracketList"/>
    <dgm:cxn modelId="{D0250B35-CD30-4611-B83A-E929078CB54E}" srcId="{A709E74F-97A1-4DC8-8E38-CD9775555E2F}" destId="{A5B7A74F-A1C2-481F-A609-7FE947BAEA1D}" srcOrd="0" destOrd="0" parTransId="{22FF53B9-219A-48E4-AD81-C921D053B88B}" sibTransId="{61580A08-B1D6-42E0-9427-19264C2C07BA}"/>
    <dgm:cxn modelId="{58972238-B702-4F6E-A245-10A0089AD67B}" srcId="{C9E92198-E9DD-4B6E-9F25-FD3F8231A477}" destId="{B5E62AA2-D21D-4604-B98C-D3CB696BA6A3}" srcOrd="1" destOrd="0" parTransId="{A8620403-6E38-4035-8249-E504D8B4FD58}" sibTransId="{18BFF61D-92DE-4FD6-8CE8-05840CB6FE4C}"/>
    <dgm:cxn modelId="{6094C840-7181-4E81-A1FF-4756A57C45F3}" type="presOf" srcId="{D2660384-A378-47A7-8DC4-9C6625DDEEAE}" destId="{B6BBA382-2724-4A6B-9BCE-58015E8D7853}" srcOrd="0" destOrd="0" presId="urn:diagrams.loki3.com/BracketList"/>
    <dgm:cxn modelId="{AB9BAD7A-2EF4-4322-92A2-F21B827D2E97}" type="presOf" srcId="{2672837E-70B7-4522-8D2C-6CE1DB08915C}" destId="{B6BBA382-2724-4A6B-9BCE-58015E8D7853}" srcOrd="0" destOrd="1" presId="urn:diagrams.loki3.com/BracketList"/>
    <dgm:cxn modelId="{34F8ACA6-7207-4C83-B3D2-D11797CEC5A6}" srcId="{C9E92198-E9DD-4B6E-9F25-FD3F8231A477}" destId="{D43875BA-7E22-4812-BF4C-01795B7C4F77}" srcOrd="0" destOrd="0" parTransId="{6B29F604-3CAE-40D9-89D0-F5E62A359EB1}" sibTransId="{4E98C85A-8DDE-480B-970B-0A24158C8B2D}"/>
    <dgm:cxn modelId="{E1D8E1A7-6C1A-48B0-9E21-E0BCC53BA572}" srcId="{A5B7A74F-A1C2-481F-A609-7FE947BAEA1D}" destId="{2672837E-70B7-4522-8D2C-6CE1DB08915C}" srcOrd="1" destOrd="0" parTransId="{FB17F2C6-57FF-4C55-8557-C7E13DA66F69}" sibTransId="{62E5923F-ECB4-4E26-90B7-CF8D78B0818F}"/>
    <dgm:cxn modelId="{3F21DFAA-91E7-41DA-828C-EB4C6520772F}" type="presOf" srcId="{A5B7A74F-A1C2-481F-A609-7FE947BAEA1D}" destId="{463B44CD-52A0-44A3-961D-0DCB3A374363}" srcOrd="0" destOrd="0" presId="urn:diagrams.loki3.com/BracketList"/>
    <dgm:cxn modelId="{804661CA-C81D-43E5-9898-24916C459D72}" type="presOf" srcId="{E9ADA006-5F93-4F5E-BF1C-020DB7035868}" destId="{B6BBA382-2724-4A6B-9BCE-58015E8D7853}" srcOrd="0" destOrd="5" presId="urn:diagrams.loki3.com/BracketList"/>
    <dgm:cxn modelId="{DE991FCE-CAAC-48C6-B28A-B513F8038DF9}" type="presOf" srcId="{C9E92198-E9DD-4B6E-9F25-FD3F8231A477}" destId="{B6BBA382-2724-4A6B-9BCE-58015E8D7853}" srcOrd="0" destOrd="2" presId="urn:diagrams.loki3.com/BracketList"/>
    <dgm:cxn modelId="{4898E7D0-9057-41A5-B2B1-814F35FD48A2}" srcId="{A5B7A74F-A1C2-481F-A609-7FE947BAEA1D}" destId="{D2660384-A378-47A7-8DC4-9C6625DDEEAE}" srcOrd="0" destOrd="0" parTransId="{9CB7417E-3B49-4ED9-A4B6-08F39B0B2CDC}" sibTransId="{A4CB7745-E59D-4810-8ECC-A245B544BF1F}"/>
    <dgm:cxn modelId="{46083BF1-EA18-46DF-A283-D8BCC9BCACD9}" srcId="{A5B7A74F-A1C2-481F-A609-7FE947BAEA1D}" destId="{C9E92198-E9DD-4B6E-9F25-FD3F8231A477}" srcOrd="2" destOrd="0" parTransId="{2F6E282B-4617-4D70-9703-018D062EFDE6}" sibTransId="{C6435DBE-C050-42A7-906B-EB0B3AF9EB27}"/>
    <dgm:cxn modelId="{AEA168D0-A477-442A-A6ED-762D62C9213F}" type="presParOf" srcId="{BF73D401-0F64-4370-A28B-E6916CC6B85D}" destId="{D9D07CF5-7BE3-48C6-AA94-2CC63A6637F5}" srcOrd="0"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E8B21465-CE11-4F6D-BBD9-482CEB727D51}" type="presParOf" srcId="{D9D07CF5-7BE3-48C6-AA94-2CC63A6637F5}" destId="{B6BBA382-2724-4A6B-9BCE-58015E8D785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09E74F-97A1-4DC8-8E38-CD9775555E2F}" type="doc">
      <dgm:prSet loTypeId="urn:diagrams.loki3.com/BracketList" loCatId="list" qsTypeId="urn:microsoft.com/office/officeart/2005/8/quickstyle/simple1" qsCatId="simple" csTypeId="urn:microsoft.com/office/officeart/2005/8/colors/accent1_5" csCatId="accent1" phldr="1"/>
      <dgm:spPr/>
      <dgm:t>
        <a:bodyPr/>
        <a:lstStyle/>
        <a:p>
          <a:endParaRPr lang="en-US"/>
        </a:p>
      </dgm:t>
    </dgm:pt>
    <dgm:pt modelId="{A5B7A74F-A1C2-481F-A609-7FE947BAEA1D}">
      <dgm:prSet phldrT="[Text]" custT="1"/>
      <dgm:spPr/>
      <dgm:t>
        <a:bodyPr/>
        <a:lstStyle/>
        <a:p>
          <a:pPr algn="r"/>
          <a:r>
            <a:rPr lang="en-US" sz="1400" b="1" dirty="0"/>
            <a:t>Recruit and select next SIG Chair-Elect</a:t>
          </a:r>
        </a:p>
      </dgm:t>
    </dgm:pt>
    <dgm:pt modelId="{22FF53B9-219A-48E4-AD81-C921D053B88B}" type="parTrans" cxnId="{D0250B35-CD30-4611-B83A-E929078CB54E}">
      <dgm:prSet/>
      <dgm:spPr/>
      <dgm:t>
        <a:bodyPr/>
        <a:lstStyle/>
        <a:p>
          <a:endParaRPr lang="en-US"/>
        </a:p>
      </dgm:t>
    </dgm:pt>
    <dgm:pt modelId="{61580A08-B1D6-42E0-9427-19264C2C07BA}" type="sibTrans" cxnId="{D0250B35-CD30-4611-B83A-E929078CB54E}">
      <dgm:prSet/>
      <dgm:spPr/>
      <dgm:t>
        <a:bodyPr/>
        <a:lstStyle/>
        <a:p>
          <a:endParaRPr lang="en-US"/>
        </a:p>
      </dgm:t>
    </dgm:pt>
    <dgm:pt modelId="{D2660384-A378-47A7-8DC4-9C6625DDEEAE}">
      <dgm:prSet phldrT="[Text]" custT="1"/>
      <dgm:spPr/>
      <dgm:t>
        <a:bodyPr/>
        <a:lstStyle/>
        <a:p>
          <a:r>
            <a:rPr lang="en-US" sz="1400" dirty="0"/>
            <a:t>Informal process for selecting next SIG Chair-Elect</a:t>
          </a:r>
          <a:endParaRPr lang="en-US" sz="1400" b="1" dirty="0"/>
        </a:p>
      </dgm:t>
    </dgm:pt>
    <dgm:pt modelId="{9CB7417E-3B49-4ED9-A4B6-08F39B0B2CDC}" type="parTrans" cxnId="{4898E7D0-9057-41A5-B2B1-814F35FD48A2}">
      <dgm:prSet/>
      <dgm:spPr/>
      <dgm:t>
        <a:bodyPr/>
        <a:lstStyle/>
        <a:p>
          <a:endParaRPr lang="en-US"/>
        </a:p>
      </dgm:t>
    </dgm:pt>
    <dgm:pt modelId="{A4CB7745-E59D-4810-8ECC-A245B544BF1F}" type="sibTrans" cxnId="{4898E7D0-9057-41A5-B2B1-814F35FD48A2}">
      <dgm:prSet/>
      <dgm:spPr/>
      <dgm:t>
        <a:bodyPr/>
        <a:lstStyle/>
        <a:p>
          <a:endParaRPr lang="en-US"/>
        </a:p>
      </dgm:t>
    </dgm:pt>
    <dgm:pt modelId="{A25FBFF4-AE83-4C13-BCDE-D4F5E634CD40}">
      <dgm:prSet phldrT="[Text]" custT="1"/>
      <dgm:spPr/>
      <dgm:t>
        <a:bodyPr/>
        <a:lstStyle/>
        <a:p>
          <a:r>
            <a:rPr lang="en-US" sz="1400" b="0" dirty="0"/>
            <a:t>Recommendation:</a:t>
          </a:r>
        </a:p>
      </dgm:t>
    </dgm:pt>
    <dgm:pt modelId="{83175488-B12E-4701-B2FC-4EE99AD1ABE4}" type="parTrans" cxnId="{FF582B68-BAF1-48F8-9AA9-4A6B141FE6F7}">
      <dgm:prSet/>
      <dgm:spPr/>
      <dgm:t>
        <a:bodyPr/>
        <a:lstStyle/>
        <a:p>
          <a:endParaRPr lang="en-US"/>
        </a:p>
      </dgm:t>
    </dgm:pt>
    <dgm:pt modelId="{D25B6E6A-BFA7-4A01-BAC3-0DF5209CB975}" type="sibTrans" cxnId="{FF582B68-BAF1-48F8-9AA9-4A6B141FE6F7}">
      <dgm:prSet/>
      <dgm:spPr/>
      <dgm:t>
        <a:bodyPr/>
        <a:lstStyle/>
        <a:p>
          <a:endParaRPr lang="en-US"/>
        </a:p>
      </dgm:t>
    </dgm:pt>
    <dgm:pt modelId="{41C429E6-AE74-4FAF-8126-B17B205F628E}">
      <dgm:prSet phldrT="[Text]" custT="1"/>
      <dgm:spPr/>
      <dgm:t>
        <a:bodyPr/>
        <a:lstStyle/>
        <a:p>
          <a:r>
            <a:rPr lang="en-US" sz="1400" b="0" dirty="0"/>
            <a:t>Send out call for nominees via SIG listserv in Fall (Oct/Nov)</a:t>
          </a:r>
        </a:p>
      </dgm:t>
    </dgm:pt>
    <dgm:pt modelId="{1C476AF7-A7F5-496D-87DF-FFCB98F60B75}" type="parTrans" cxnId="{4C5AD00F-D4DB-4D9A-8148-E2FD1EA6EAF4}">
      <dgm:prSet/>
      <dgm:spPr/>
      <dgm:t>
        <a:bodyPr/>
        <a:lstStyle/>
        <a:p>
          <a:endParaRPr lang="en-US"/>
        </a:p>
      </dgm:t>
    </dgm:pt>
    <dgm:pt modelId="{8CBE2E4E-E2C5-4DA7-9B64-4B7E86F9117D}" type="sibTrans" cxnId="{4C5AD00F-D4DB-4D9A-8148-E2FD1EA6EAF4}">
      <dgm:prSet/>
      <dgm:spPr/>
      <dgm:t>
        <a:bodyPr/>
        <a:lstStyle/>
        <a:p>
          <a:endParaRPr lang="en-US"/>
        </a:p>
      </dgm:t>
    </dgm:pt>
    <dgm:pt modelId="{6C75251B-777B-4B66-A4A7-704C1623369A}">
      <dgm:prSet phldrT="[Text]" custT="1"/>
      <dgm:spPr/>
      <dgm:t>
        <a:bodyPr/>
        <a:lstStyle/>
        <a:p>
          <a:r>
            <a:rPr lang="en-US" sz="1400" b="0" dirty="0"/>
            <a:t>Nominees submit a brief personal statement (1-4 sentences) to the current SIG Chair and Chair-Elect</a:t>
          </a:r>
        </a:p>
      </dgm:t>
    </dgm:pt>
    <dgm:pt modelId="{F85DBE0B-BB94-47E1-BF50-286FD652F59D}" type="parTrans" cxnId="{04A1278F-E3A0-4CAA-BE19-25AFC9AF4791}">
      <dgm:prSet/>
      <dgm:spPr/>
      <dgm:t>
        <a:bodyPr/>
        <a:lstStyle/>
        <a:p>
          <a:endParaRPr lang="en-US"/>
        </a:p>
      </dgm:t>
    </dgm:pt>
    <dgm:pt modelId="{757249FC-4C53-44EB-99C3-56F78D1CC233}" type="sibTrans" cxnId="{04A1278F-E3A0-4CAA-BE19-25AFC9AF4791}">
      <dgm:prSet/>
      <dgm:spPr/>
      <dgm:t>
        <a:bodyPr/>
        <a:lstStyle/>
        <a:p>
          <a:endParaRPr lang="en-US"/>
        </a:p>
      </dgm:t>
    </dgm:pt>
    <dgm:pt modelId="{54B32A90-81D6-41CF-95A1-C6F03F705DE0}">
      <dgm:prSet phldrT="[Text]" custT="1"/>
      <dgm:spPr/>
      <dgm:t>
        <a:bodyPr/>
        <a:lstStyle/>
        <a:p>
          <a:r>
            <a:rPr lang="en-US" sz="1400" b="0" dirty="0"/>
            <a:t>Send voting request to SIG listserv members in late January/February</a:t>
          </a:r>
        </a:p>
      </dgm:t>
    </dgm:pt>
    <dgm:pt modelId="{679D4706-EB12-4631-9FFE-398F107EC8EF}" type="parTrans" cxnId="{96674B05-96A7-48D4-BACD-48A32DFE85E2}">
      <dgm:prSet/>
      <dgm:spPr/>
      <dgm:t>
        <a:bodyPr/>
        <a:lstStyle/>
        <a:p>
          <a:endParaRPr lang="en-US"/>
        </a:p>
      </dgm:t>
    </dgm:pt>
    <dgm:pt modelId="{ECDAB4EC-6C45-42F0-9A1B-7834759804DA}" type="sibTrans" cxnId="{96674B05-96A7-48D4-BACD-48A32DFE85E2}">
      <dgm:prSet/>
      <dgm:spPr/>
      <dgm:t>
        <a:bodyPr/>
        <a:lstStyle/>
        <a:p>
          <a:endParaRPr lang="en-US"/>
        </a:p>
      </dgm:t>
    </dgm:pt>
    <dgm:pt modelId="{36E3B0BD-8B30-495C-B5BF-8D9D805DD0D2}">
      <dgm:prSet phldrT="[Text]" custT="1"/>
      <dgm:spPr/>
      <dgm:t>
        <a:bodyPr/>
        <a:lstStyle/>
        <a:p>
          <a:r>
            <a:rPr lang="en-US" sz="1400" b="0" dirty="0"/>
            <a:t>Nominee name(s) and personal statement(s)</a:t>
          </a:r>
        </a:p>
      </dgm:t>
    </dgm:pt>
    <dgm:pt modelId="{0BA2453A-2700-4001-981C-2511B8E66877}" type="parTrans" cxnId="{50213328-6CC5-4509-AEA9-AE051774F4B6}">
      <dgm:prSet/>
      <dgm:spPr/>
      <dgm:t>
        <a:bodyPr/>
        <a:lstStyle/>
        <a:p>
          <a:endParaRPr lang="en-US"/>
        </a:p>
      </dgm:t>
    </dgm:pt>
    <dgm:pt modelId="{F83BA77D-7B70-4672-A554-09CF2E4BBE7F}" type="sibTrans" cxnId="{50213328-6CC5-4509-AEA9-AE051774F4B6}">
      <dgm:prSet/>
      <dgm:spPr/>
      <dgm:t>
        <a:bodyPr/>
        <a:lstStyle/>
        <a:p>
          <a:endParaRPr lang="en-US"/>
        </a:p>
      </dgm:t>
    </dgm:pt>
    <dgm:pt modelId="{290FF070-55B4-490D-A334-CA1E1ED4B98E}">
      <dgm:prSet phldrT="[Text]" custT="1"/>
      <dgm:spPr/>
      <dgm:t>
        <a:bodyPr/>
        <a:lstStyle/>
        <a:p>
          <a:r>
            <a:rPr lang="en-US" sz="1400" b="0" dirty="0"/>
            <a:t>Deadline to vote</a:t>
          </a:r>
        </a:p>
      </dgm:t>
    </dgm:pt>
    <dgm:pt modelId="{58474044-C9D5-4701-834D-1630010C79FC}" type="parTrans" cxnId="{A00D243D-2166-4FE3-9480-626B71DECB85}">
      <dgm:prSet/>
      <dgm:spPr/>
      <dgm:t>
        <a:bodyPr/>
        <a:lstStyle/>
        <a:p>
          <a:endParaRPr lang="en-US"/>
        </a:p>
      </dgm:t>
    </dgm:pt>
    <dgm:pt modelId="{ECD70518-44C4-4F04-B400-06BA9FB605F9}" type="sibTrans" cxnId="{A00D243D-2166-4FE3-9480-626B71DECB85}">
      <dgm:prSet/>
      <dgm:spPr/>
      <dgm:t>
        <a:bodyPr/>
        <a:lstStyle/>
        <a:p>
          <a:endParaRPr lang="en-US"/>
        </a:p>
      </dgm:t>
    </dgm:pt>
    <dgm:pt modelId="{5BB2C352-42A2-4561-9916-888E0735FF40}">
      <dgm:prSet phldrT="[Text]" custT="1"/>
      <dgm:spPr/>
      <dgm:t>
        <a:bodyPr/>
        <a:lstStyle/>
        <a:p>
          <a:r>
            <a:rPr lang="en-US" sz="1400" b="0" dirty="0"/>
            <a:t>Announce result to SIG members via listserv</a:t>
          </a:r>
        </a:p>
      </dgm:t>
    </dgm:pt>
    <dgm:pt modelId="{BB099814-29B4-4798-971B-F6B6D0B5EA91}" type="parTrans" cxnId="{F718F79C-633F-49D1-9ECE-B609D77B7415}">
      <dgm:prSet/>
      <dgm:spPr/>
      <dgm:t>
        <a:bodyPr/>
        <a:lstStyle/>
        <a:p>
          <a:endParaRPr lang="en-US"/>
        </a:p>
      </dgm:t>
    </dgm:pt>
    <dgm:pt modelId="{8E463DA2-7792-490C-93D2-3B3C22DF8350}" type="sibTrans" cxnId="{F718F79C-633F-49D1-9ECE-B609D77B7415}">
      <dgm:prSet/>
      <dgm:spPr/>
      <dgm:t>
        <a:bodyPr/>
        <a:lstStyle/>
        <a:p>
          <a:endParaRPr lang="en-US"/>
        </a:p>
      </dgm:t>
    </dgm:pt>
    <dgm:pt modelId="{7D8F2E97-6BC6-4CBF-8DFA-B2F385723CA9}">
      <dgm:prSet phldrT="[Text]" custT="1"/>
      <dgm:spPr/>
      <dgm:t>
        <a:bodyPr/>
        <a:lstStyle/>
        <a:p>
          <a:r>
            <a:rPr lang="en-US" sz="1400" b="0" dirty="0"/>
            <a:t>Provide All SIG Coordinator/Coordinator-Elect with new SIG Chair-Elect name and email address </a:t>
          </a:r>
          <a:r>
            <a:rPr lang="en-US" sz="1400" b="1" u="sng" dirty="0"/>
            <a:t>before</a:t>
          </a:r>
          <a:r>
            <a:rPr lang="en-US" sz="1400" b="0" dirty="0"/>
            <a:t> annual meeting </a:t>
          </a:r>
        </a:p>
      </dgm:t>
    </dgm:pt>
    <dgm:pt modelId="{5DA5E269-4876-4D01-9E7F-219440B2C5F7}" type="parTrans" cxnId="{8C5D202C-57FC-49CB-8B41-03FE8DE7872F}">
      <dgm:prSet/>
      <dgm:spPr/>
      <dgm:t>
        <a:bodyPr/>
        <a:lstStyle/>
        <a:p>
          <a:endParaRPr lang="en-US"/>
        </a:p>
      </dgm:t>
    </dgm:pt>
    <dgm:pt modelId="{30CE82FB-3A8D-4F83-AEA9-8C688FB53224}" type="sibTrans" cxnId="{8C5D202C-57FC-49CB-8B41-03FE8DE7872F}">
      <dgm:prSet/>
      <dgm:spPr/>
      <dgm:t>
        <a:bodyPr/>
        <a:lstStyle/>
        <a:p>
          <a:endParaRPr lang="en-US"/>
        </a:p>
      </dgm:t>
    </dgm:pt>
    <dgm:pt modelId="{BEF61F66-734C-4993-BC02-C304C0F89CB8}">
      <dgm:prSet phldrT="[Text]" custT="1"/>
      <dgm:spPr/>
      <dgm:t>
        <a:bodyPr/>
        <a:lstStyle/>
        <a:p>
          <a:r>
            <a:rPr lang="en-US" sz="1400" b="0" dirty="0"/>
            <a:t>Send out second reminder to SIG members via listserv in early January</a:t>
          </a:r>
        </a:p>
      </dgm:t>
    </dgm:pt>
    <dgm:pt modelId="{7BE616CE-9078-467C-B546-4EB688D313C3}" type="parTrans" cxnId="{7CE96AAF-4BDE-45E0-94FE-1BAD97D4C240}">
      <dgm:prSet/>
      <dgm:spPr/>
      <dgm:t>
        <a:bodyPr/>
        <a:lstStyle/>
        <a:p>
          <a:endParaRPr lang="en-US"/>
        </a:p>
      </dgm:t>
    </dgm:pt>
    <dgm:pt modelId="{4800B3AF-5412-45C1-9B89-11D8E137AB5F}" type="sibTrans" cxnId="{7CE96AAF-4BDE-45E0-94FE-1BAD97D4C240}">
      <dgm:prSet/>
      <dgm:spPr/>
      <dgm:t>
        <a:bodyPr/>
        <a:lstStyle/>
        <a:p>
          <a:endParaRPr lang="en-US"/>
        </a:p>
      </dgm:t>
    </dgm:pt>
    <dgm:pt modelId="{C954F288-55D8-4BF7-8DAC-849EDA1AD8F4}">
      <dgm:prSet phldrT="[Text]" custT="1"/>
      <dgm:spPr/>
      <dgm:t>
        <a:bodyPr/>
        <a:lstStyle/>
        <a:p>
          <a:r>
            <a:rPr lang="en-US" sz="1400" b="1" dirty="0"/>
            <a:t>Transition next Chair-Elect into role </a:t>
          </a:r>
        </a:p>
      </dgm:t>
    </dgm:pt>
    <dgm:pt modelId="{9686DFDB-6D76-46F1-A852-21F6C0F63F9F}" type="parTrans" cxnId="{C63CAAB2-C1C8-490B-ABC6-5FB73C4074A7}">
      <dgm:prSet/>
      <dgm:spPr/>
      <dgm:t>
        <a:bodyPr/>
        <a:lstStyle/>
        <a:p>
          <a:endParaRPr lang="en-US"/>
        </a:p>
      </dgm:t>
    </dgm:pt>
    <dgm:pt modelId="{C8D64B14-CA9F-4BDD-ADDB-67DDC7C4F576}" type="sibTrans" cxnId="{C63CAAB2-C1C8-490B-ABC6-5FB73C4074A7}">
      <dgm:prSet/>
      <dgm:spPr/>
      <dgm:t>
        <a:bodyPr/>
        <a:lstStyle/>
        <a:p>
          <a:endParaRPr lang="en-US"/>
        </a:p>
      </dgm:t>
    </dgm:pt>
    <dgm:pt modelId="{7B341D5C-09C2-4C94-9660-6DA22F0DA539}">
      <dgm:prSet phldrT="[Text]" custT="1"/>
      <dgm:spPr/>
      <dgm:t>
        <a:bodyPr/>
        <a:lstStyle/>
        <a:p>
          <a:r>
            <a:rPr lang="en-US" sz="1400" dirty="0"/>
            <a:t>Incoming SIG Chair to meet with new SIG Chair-Elect after annual meeting to discuss plan for the year</a:t>
          </a:r>
          <a:endParaRPr lang="en-US" sz="1400" b="0" dirty="0"/>
        </a:p>
      </dgm:t>
    </dgm:pt>
    <dgm:pt modelId="{71151393-5B4B-4780-B81F-3A7FBAB89C98}" type="parTrans" cxnId="{EB064F94-A21F-42A2-8160-C63BA6994ECF}">
      <dgm:prSet/>
      <dgm:spPr/>
      <dgm:t>
        <a:bodyPr/>
        <a:lstStyle/>
        <a:p>
          <a:endParaRPr lang="en-US"/>
        </a:p>
      </dgm:t>
    </dgm:pt>
    <dgm:pt modelId="{955DF04E-3C31-4631-B651-2319E2950D25}" type="sibTrans" cxnId="{EB064F94-A21F-42A2-8160-C63BA6994ECF}">
      <dgm:prSet/>
      <dgm:spPr/>
      <dgm:t>
        <a:bodyPr/>
        <a:lstStyle/>
        <a:p>
          <a:endParaRPr lang="en-US"/>
        </a:p>
      </dgm:t>
    </dgm:pt>
    <dgm:pt modelId="{BF73D401-0F64-4370-A28B-E6916CC6B85D}" type="pres">
      <dgm:prSet presAssocID="{A709E74F-97A1-4DC8-8E38-CD9775555E2F}" presName="Name0" presStyleCnt="0">
        <dgm:presLayoutVars>
          <dgm:dir/>
          <dgm:animLvl val="lvl"/>
          <dgm:resizeHandles val="exact"/>
        </dgm:presLayoutVars>
      </dgm:prSet>
      <dgm:spPr/>
    </dgm:pt>
    <dgm:pt modelId="{D9D07CF5-7BE3-48C6-AA94-2CC63A6637F5}" type="pres">
      <dgm:prSet presAssocID="{A5B7A74F-A1C2-481F-A609-7FE947BAEA1D}" presName="linNode" presStyleCnt="0"/>
      <dgm:spPr/>
    </dgm:pt>
    <dgm:pt modelId="{463B44CD-52A0-44A3-961D-0DCB3A374363}" type="pres">
      <dgm:prSet presAssocID="{A5B7A74F-A1C2-481F-A609-7FE947BAEA1D}" presName="parTx" presStyleLbl="revTx" presStyleIdx="0" presStyleCnt="2">
        <dgm:presLayoutVars>
          <dgm:chMax val="1"/>
          <dgm:bulletEnabled val="1"/>
        </dgm:presLayoutVars>
      </dgm:prSet>
      <dgm:spPr/>
    </dgm:pt>
    <dgm:pt modelId="{4E885555-E79F-4779-91B3-255DD8CF588D}" type="pres">
      <dgm:prSet presAssocID="{A5B7A74F-A1C2-481F-A609-7FE947BAEA1D}" presName="bracket" presStyleLbl="parChTrans1D1" presStyleIdx="0" presStyleCnt="2"/>
      <dgm:spPr/>
    </dgm:pt>
    <dgm:pt modelId="{EEEABFDE-65C4-4307-B834-997C7CB8D677}" type="pres">
      <dgm:prSet presAssocID="{A5B7A74F-A1C2-481F-A609-7FE947BAEA1D}" presName="spH" presStyleCnt="0"/>
      <dgm:spPr/>
    </dgm:pt>
    <dgm:pt modelId="{B6BBA382-2724-4A6B-9BCE-58015E8D7853}" type="pres">
      <dgm:prSet presAssocID="{A5B7A74F-A1C2-481F-A609-7FE947BAEA1D}" presName="desTx" presStyleLbl="node1" presStyleIdx="0" presStyleCnt="2">
        <dgm:presLayoutVars>
          <dgm:bulletEnabled val="1"/>
        </dgm:presLayoutVars>
      </dgm:prSet>
      <dgm:spPr/>
    </dgm:pt>
    <dgm:pt modelId="{93412649-7F3C-42CD-BC60-40AD56D55FDF}" type="pres">
      <dgm:prSet presAssocID="{61580A08-B1D6-42E0-9427-19264C2C07BA}" presName="spV" presStyleCnt="0"/>
      <dgm:spPr/>
    </dgm:pt>
    <dgm:pt modelId="{3BC1F073-AB2A-4515-AD8B-E6D43EE76CFC}" type="pres">
      <dgm:prSet presAssocID="{C954F288-55D8-4BF7-8DAC-849EDA1AD8F4}" presName="linNode" presStyleCnt="0"/>
      <dgm:spPr/>
    </dgm:pt>
    <dgm:pt modelId="{A80417F6-EEA3-4715-974F-B767674A3C1C}" type="pres">
      <dgm:prSet presAssocID="{C954F288-55D8-4BF7-8DAC-849EDA1AD8F4}" presName="parTx" presStyleLbl="revTx" presStyleIdx="1" presStyleCnt="2">
        <dgm:presLayoutVars>
          <dgm:chMax val="1"/>
          <dgm:bulletEnabled val="1"/>
        </dgm:presLayoutVars>
      </dgm:prSet>
      <dgm:spPr/>
    </dgm:pt>
    <dgm:pt modelId="{21B05BFB-4BEE-4D87-B50D-AF97F4A00D8B}" type="pres">
      <dgm:prSet presAssocID="{C954F288-55D8-4BF7-8DAC-849EDA1AD8F4}" presName="bracket" presStyleLbl="parChTrans1D1" presStyleIdx="1" presStyleCnt="2"/>
      <dgm:spPr/>
    </dgm:pt>
    <dgm:pt modelId="{882784B6-6DEF-469B-BB58-EF71EF220F9F}" type="pres">
      <dgm:prSet presAssocID="{C954F288-55D8-4BF7-8DAC-849EDA1AD8F4}" presName="spH" presStyleCnt="0"/>
      <dgm:spPr/>
    </dgm:pt>
    <dgm:pt modelId="{CDD2702D-78FB-45BD-BC47-075ADBB4B1A6}" type="pres">
      <dgm:prSet presAssocID="{C954F288-55D8-4BF7-8DAC-849EDA1AD8F4}" presName="desTx" presStyleLbl="node1" presStyleIdx="1" presStyleCnt="2">
        <dgm:presLayoutVars>
          <dgm:bulletEnabled val="1"/>
        </dgm:presLayoutVars>
      </dgm:prSet>
      <dgm:spPr/>
    </dgm:pt>
  </dgm:ptLst>
  <dgm:cxnLst>
    <dgm:cxn modelId="{D75DFD04-3657-4CC3-8345-A4618452EAC5}" type="presOf" srcId="{6C75251B-777B-4B66-A4A7-704C1623369A}" destId="{B6BBA382-2724-4A6B-9BCE-58015E8D7853}" srcOrd="0" destOrd="3" presId="urn:diagrams.loki3.com/BracketList"/>
    <dgm:cxn modelId="{96674B05-96A7-48D4-BACD-48A32DFE85E2}" srcId="{A25FBFF4-AE83-4C13-BCDE-D4F5E634CD40}" destId="{54B32A90-81D6-41CF-95A1-C6F03F705DE0}" srcOrd="1" destOrd="0" parTransId="{679D4706-EB12-4631-9FFE-398F107EC8EF}" sibTransId="{ECDAB4EC-6C45-42F0-9A1B-7834759804DA}"/>
    <dgm:cxn modelId="{29A2A608-74C8-41B5-BE1E-455BED4C7335}" type="presOf" srcId="{A709E74F-97A1-4DC8-8E38-CD9775555E2F}" destId="{BF73D401-0F64-4370-A28B-E6916CC6B85D}" srcOrd="0" destOrd="0" presId="urn:diagrams.loki3.com/BracketList"/>
    <dgm:cxn modelId="{4C5AD00F-D4DB-4D9A-8148-E2FD1EA6EAF4}" srcId="{A25FBFF4-AE83-4C13-BCDE-D4F5E634CD40}" destId="{41C429E6-AE74-4FAF-8126-B17B205F628E}" srcOrd="0" destOrd="0" parTransId="{1C476AF7-A7F5-496D-87DF-FFCB98F60B75}" sibTransId="{8CBE2E4E-E2C5-4DA7-9B64-4B7E86F9117D}"/>
    <dgm:cxn modelId="{9F24AA19-6EF3-4F24-A472-0F131F5C7E76}" type="presOf" srcId="{7B341D5C-09C2-4C94-9660-6DA22F0DA539}" destId="{CDD2702D-78FB-45BD-BC47-075ADBB4B1A6}" srcOrd="0" destOrd="0" presId="urn:diagrams.loki3.com/BracketList"/>
    <dgm:cxn modelId="{50213328-6CC5-4509-AEA9-AE051774F4B6}" srcId="{54B32A90-81D6-41CF-95A1-C6F03F705DE0}" destId="{36E3B0BD-8B30-495C-B5BF-8D9D805DD0D2}" srcOrd="0" destOrd="0" parTransId="{0BA2453A-2700-4001-981C-2511B8E66877}" sibTransId="{F83BA77D-7B70-4672-A554-09CF2E4BBE7F}"/>
    <dgm:cxn modelId="{48B8FF29-3A90-4EEA-BBE6-B5D36CD81CAD}" type="presOf" srcId="{7D8F2E97-6BC6-4CBF-8DFA-B2F385723CA9}" destId="{B6BBA382-2724-4A6B-9BCE-58015E8D7853}" srcOrd="0" destOrd="9" presId="urn:diagrams.loki3.com/BracketList"/>
    <dgm:cxn modelId="{8C5D202C-57FC-49CB-8B41-03FE8DE7872F}" srcId="{A25FBFF4-AE83-4C13-BCDE-D4F5E634CD40}" destId="{7D8F2E97-6BC6-4CBF-8DFA-B2F385723CA9}" srcOrd="3" destOrd="0" parTransId="{5DA5E269-4876-4D01-9E7F-219440B2C5F7}" sibTransId="{30CE82FB-3A8D-4F83-AEA9-8C688FB53224}"/>
    <dgm:cxn modelId="{D0250B35-CD30-4611-B83A-E929078CB54E}" srcId="{A709E74F-97A1-4DC8-8E38-CD9775555E2F}" destId="{A5B7A74F-A1C2-481F-A609-7FE947BAEA1D}" srcOrd="0" destOrd="0" parTransId="{22FF53B9-219A-48E4-AD81-C921D053B88B}" sibTransId="{61580A08-B1D6-42E0-9427-19264C2C07BA}"/>
    <dgm:cxn modelId="{2FC4353C-0941-401E-B193-56EE7B2A3F23}" type="presOf" srcId="{C954F288-55D8-4BF7-8DAC-849EDA1AD8F4}" destId="{A80417F6-EEA3-4715-974F-B767674A3C1C}" srcOrd="0" destOrd="0" presId="urn:diagrams.loki3.com/BracketList"/>
    <dgm:cxn modelId="{A00D243D-2166-4FE3-9480-626B71DECB85}" srcId="{54B32A90-81D6-41CF-95A1-C6F03F705DE0}" destId="{290FF070-55B4-490D-A334-CA1E1ED4B98E}" srcOrd="1" destOrd="0" parTransId="{58474044-C9D5-4701-834D-1630010C79FC}" sibTransId="{ECD70518-44C4-4F04-B400-06BA9FB605F9}"/>
    <dgm:cxn modelId="{32BB833F-AE55-41AD-8EB6-CC244CB465ED}" type="presOf" srcId="{5BB2C352-42A2-4561-9916-888E0735FF40}" destId="{B6BBA382-2724-4A6B-9BCE-58015E8D7853}" srcOrd="0" destOrd="8" presId="urn:diagrams.loki3.com/BracketList"/>
    <dgm:cxn modelId="{6094C840-7181-4E81-A1FF-4756A57C45F3}" type="presOf" srcId="{D2660384-A378-47A7-8DC4-9C6625DDEEAE}" destId="{B6BBA382-2724-4A6B-9BCE-58015E8D7853}" srcOrd="0" destOrd="0" presId="urn:diagrams.loki3.com/BracketList"/>
    <dgm:cxn modelId="{FF582B68-BAF1-48F8-9AA9-4A6B141FE6F7}" srcId="{A5B7A74F-A1C2-481F-A609-7FE947BAEA1D}" destId="{A25FBFF4-AE83-4C13-BCDE-D4F5E634CD40}" srcOrd="1" destOrd="0" parTransId="{83175488-B12E-4701-B2FC-4EE99AD1ABE4}" sibTransId="{D25B6E6A-BFA7-4A01-BAC3-0DF5209CB975}"/>
    <dgm:cxn modelId="{B3CE7578-DE73-4A6B-8CE0-F189D7A0AB7A}" type="presOf" srcId="{A25FBFF4-AE83-4C13-BCDE-D4F5E634CD40}" destId="{B6BBA382-2724-4A6B-9BCE-58015E8D7853}" srcOrd="0" destOrd="1" presId="urn:diagrams.loki3.com/BracketList"/>
    <dgm:cxn modelId="{CC5D667A-9B28-4BAB-B2A5-E379AF1D4ED0}" type="presOf" srcId="{36E3B0BD-8B30-495C-B5BF-8D9D805DD0D2}" destId="{B6BBA382-2724-4A6B-9BCE-58015E8D7853}" srcOrd="0" destOrd="6" presId="urn:diagrams.loki3.com/BracketList"/>
    <dgm:cxn modelId="{BAB36784-B7D2-499D-B4D7-B0D6B806BE8A}" type="presOf" srcId="{41C429E6-AE74-4FAF-8126-B17B205F628E}" destId="{B6BBA382-2724-4A6B-9BCE-58015E8D7853}" srcOrd="0" destOrd="2" presId="urn:diagrams.loki3.com/BracketList"/>
    <dgm:cxn modelId="{04A1278F-E3A0-4CAA-BE19-25AFC9AF4791}" srcId="{41C429E6-AE74-4FAF-8126-B17B205F628E}" destId="{6C75251B-777B-4B66-A4A7-704C1623369A}" srcOrd="0" destOrd="0" parTransId="{F85DBE0B-BB94-47E1-BF50-286FD652F59D}" sibTransId="{757249FC-4C53-44EB-99C3-56F78D1CC233}"/>
    <dgm:cxn modelId="{EB064F94-A21F-42A2-8160-C63BA6994ECF}" srcId="{C954F288-55D8-4BF7-8DAC-849EDA1AD8F4}" destId="{7B341D5C-09C2-4C94-9660-6DA22F0DA539}" srcOrd="0" destOrd="0" parTransId="{71151393-5B4B-4780-B81F-3A7FBAB89C98}" sibTransId="{955DF04E-3C31-4631-B651-2319E2950D25}"/>
    <dgm:cxn modelId="{F718F79C-633F-49D1-9ECE-B609D77B7415}" srcId="{A25FBFF4-AE83-4C13-BCDE-D4F5E634CD40}" destId="{5BB2C352-42A2-4561-9916-888E0735FF40}" srcOrd="2" destOrd="0" parTransId="{BB099814-29B4-4798-971B-F6B6D0B5EA91}" sibTransId="{8E463DA2-7792-490C-93D2-3B3C22DF8350}"/>
    <dgm:cxn modelId="{17E524AA-4F21-4925-A663-9BD85F44949A}" type="presOf" srcId="{290FF070-55B4-490D-A334-CA1E1ED4B98E}" destId="{B6BBA382-2724-4A6B-9BCE-58015E8D7853}" srcOrd="0" destOrd="7" presId="urn:diagrams.loki3.com/BracketList"/>
    <dgm:cxn modelId="{3F21DFAA-91E7-41DA-828C-EB4C6520772F}" type="presOf" srcId="{A5B7A74F-A1C2-481F-A609-7FE947BAEA1D}" destId="{463B44CD-52A0-44A3-961D-0DCB3A374363}" srcOrd="0" destOrd="0" presId="urn:diagrams.loki3.com/BracketList"/>
    <dgm:cxn modelId="{7CE96AAF-4BDE-45E0-94FE-1BAD97D4C240}" srcId="{41C429E6-AE74-4FAF-8126-B17B205F628E}" destId="{BEF61F66-734C-4993-BC02-C304C0F89CB8}" srcOrd="1" destOrd="0" parTransId="{7BE616CE-9078-467C-B546-4EB688D313C3}" sibTransId="{4800B3AF-5412-45C1-9B89-11D8E137AB5F}"/>
    <dgm:cxn modelId="{C63CAAB2-C1C8-490B-ABC6-5FB73C4074A7}" srcId="{A709E74F-97A1-4DC8-8E38-CD9775555E2F}" destId="{C954F288-55D8-4BF7-8DAC-849EDA1AD8F4}" srcOrd="1" destOrd="0" parTransId="{9686DFDB-6D76-46F1-A852-21F6C0F63F9F}" sibTransId="{C8D64B14-CA9F-4BDD-ADDB-67DDC7C4F576}"/>
    <dgm:cxn modelId="{6E7B10C0-3992-47AA-BC96-B5098B391F41}" type="presOf" srcId="{BEF61F66-734C-4993-BC02-C304C0F89CB8}" destId="{B6BBA382-2724-4A6B-9BCE-58015E8D7853}" srcOrd="0" destOrd="4" presId="urn:diagrams.loki3.com/BracketList"/>
    <dgm:cxn modelId="{4898E7D0-9057-41A5-B2B1-814F35FD48A2}" srcId="{A5B7A74F-A1C2-481F-A609-7FE947BAEA1D}" destId="{D2660384-A378-47A7-8DC4-9C6625DDEEAE}" srcOrd="0" destOrd="0" parTransId="{9CB7417E-3B49-4ED9-A4B6-08F39B0B2CDC}" sibTransId="{A4CB7745-E59D-4810-8ECC-A245B544BF1F}"/>
    <dgm:cxn modelId="{CF6688FD-285F-44F6-A7F8-43FA72CB940D}" type="presOf" srcId="{54B32A90-81D6-41CF-95A1-C6F03F705DE0}" destId="{B6BBA382-2724-4A6B-9BCE-58015E8D7853}" srcOrd="0" destOrd="5" presId="urn:diagrams.loki3.com/BracketList"/>
    <dgm:cxn modelId="{AEA168D0-A477-442A-A6ED-762D62C9213F}" type="presParOf" srcId="{BF73D401-0F64-4370-A28B-E6916CC6B85D}" destId="{D9D07CF5-7BE3-48C6-AA94-2CC63A6637F5}" srcOrd="0" destOrd="0" presId="urn:diagrams.loki3.com/BracketList"/>
    <dgm:cxn modelId="{FC9D4391-99E3-4663-BE09-78B6EE18D050}" type="presParOf" srcId="{D9D07CF5-7BE3-48C6-AA94-2CC63A6637F5}" destId="{463B44CD-52A0-44A3-961D-0DCB3A374363}" srcOrd="0" destOrd="0" presId="urn:diagrams.loki3.com/BracketList"/>
    <dgm:cxn modelId="{C40AA69D-7C20-4603-A38E-228F068EDF51}" type="presParOf" srcId="{D9D07CF5-7BE3-48C6-AA94-2CC63A6637F5}" destId="{4E885555-E79F-4779-91B3-255DD8CF588D}" srcOrd="1" destOrd="0" presId="urn:diagrams.loki3.com/BracketList"/>
    <dgm:cxn modelId="{D5F70EBA-17CF-4FF2-BAE8-230A395DB93B}" type="presParOf" srcId="{D9D07CF5-7BE3-48C6-AA94-2CC63A6637F5}" destId="{EEEABFDE-65C4-4307-B834-997C7CB8D677}" srcOrd="2" destOrd="0" presId="urn:diagrams.loki3.com/BracketList"/>
    <dgm:cxn modelId="{E8B21465-CE11-4F6D-BBD9-482CEB727D51}" type="presParOf" srcId="{D9D07CF5-7BE3-48C6-AA94-2CC63A6637F5}" destId="{B6BBA382-2724-4A6B-9BCE-58015E8D7853}" srcOrd="3" destOrd="0" presId="urn:diagrams.loki3.com/BracketList"/>
    <dgm:cxn modelId="{0699A612-C36C-48F7-A0BB-4B1732B10C1F}" type="presParOf" srcId="{BF73D401-0F64-4370-A28B-E6916CC6B85D}" destId="{93412649-7F3C-42CD-BC60-40AD56D55FDF}" srcOrd="1" destOrd="0" presId="urn:diagrams.loki3.com/BracketList"/>
    <dgm:cxn modelId="{8D3BDA4B-B00D-4251-85B3-4B619AD99511}" type="presParOf" srcId="{BF73D401-0F64-4370-A28B-E6916CC6B85D}" destId="{3BC1F073-AB2A-4515-AD8B-E6D43EE76CFC}" srcOrd="2" destOrd="0" presId="urn:diagrams.loki3.com/BracketList"/>
    <dgm:cxn modelId="{3B42E2DE-BB0B-4408-AC34-48E4B5FA0B87}" type="presParOf" srcId="{3BC1F073-AB2A-4515-AD8B-E6D43EE76CFC}" destId="{A80417F6-EEA3-4715-974F-B767674A3C1C}" srcOrd="0" destOrd="0" presId="urn:diagrams.loki3.com/BracketList"/>
    <dgm:cxn modelId="{3271EC2B-2B73-44ED-A655-C6E64CFB0C83}" type="presParOf" srcId="{3BC1F073-AB2A-4515-AD8B-E6D43EE76CFC}" destId="{21B05BFB-4BEE-4D87-B50D-AF97F4A00D8B}" srcOrd="1" destOrd="0" presId="urn:diagrams.loki3.com/BracketList"/>
    <dgm:cxn modelId="{9F8EB3D0-A01E-4EAD-BEB1-59D816687F98}" type="presParOf" srcId="{3BC1F073-AB2A-4515-AD8B-E6D43EE76CFC}" destId="{882784B6-6DEF-469B-BB58-EF71EF220F9F}" srcOrd="2" destOrd="0" presId="urn:diagrams.loki3.com/BracketList"/>
    <dgm:cxn modelId="{22EE68E6-AC44-4DAE-AF34-9C18BEAC8A6A}" type="presParOf" srcId="{3BC1F073-AB2A-4515-AD8B-E6D43EE76CFC}" destId="{CDD2702D-78FB-45BD-BC47-075ADBB4B1A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35488D-F694-4C70-BE75-290599D3F6CE}"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en-US"/>
        </a:p>
      </dgm:t>
    </dgm:pt>
    <dgm:pt modelId="{E217BD3B-5D62-4F4C-AA0A-B613B7E22D02}">
      <dgm:prSet phldrT="[Text]" custT="1"/>
      <dgm:spPr/>
      <dgm:t>
        <a:bodyPr/>
        <a:lstStyle/>
        <a:p>
          <a:r>
            <a:rPr lang="en-US" sz="2200" dirty="0"/>
            <a:t>Collaborate with other PPA committees</a:t>
          </a:r>
        </a:p>
      </dgm:t>
    </dgm:pt>
    <dgm:pt modelId="{FEABD402-6BE5-47B5-B5E9-EC2EB810AA7C}" type="parTrans" cxnId="{9787C301-9E87-487A-A031-EFF069F78B71}">
      <dgm:prSet/>
      <dgm:spPr/>
      <dgm:t>
        <a:bodyPr/>
        <a:lstStyle/>
        <a:p>
          <a:endParaRPr lang="en-US"/>
        </a:p>
      </dgm:t>
    </dgm:pt>
    <dgm:pt modelId="{419DBA19-61BC-429A-8DC8-050B315D66AB}" type="sibTrans" cxnId="{9787C301-9E87-487A-A031-EFF069F78B71}">
      <dgm:prSet/>
      <dgm:spPr/>
      <dgm:t>
        <a:bodyPr/>
        <a:lstStyle/>
        <a:p>
          <a:endParaRPr lang="en-US"/>
        </a:p>
      </dgm:t>
    </dgm:pt>
    <dgm:pt modelId="{F9A2F05A-A27A-467B-B837-77CBADD7689F}">
      <dgm:prSet phldrT="[Text]" custT="1"/>
      <dgm:spPr/>
      <dgm:t>
        <a:bodyPr/>
        <a:lstStyle/>
        <a:p>
          <a:r>
            <a:rPr lang="en-US" sz="2200" dirty="0"/>
            <a:t>Create content for social media posts</a:t>
          </a:r>
        </a:p>
      </dgm:t>
    </dgm:pt>
    <dgm:pt modelId="{26B5AE58-4584-403F-933E-27691AFF730B}" type="parTrans" cxnId="{5A4614B1-1EC5-46F6-87C4-278699D6252E}">
      <dgm:prSet/>
      <dgm:spPr/>
      <dgm:t>
        <a:bodyPr/>
        <a:lstStyle/>
        <a:p>
          <a:endParaRPr lang="en-US"/>
        </a:p>
      </dgm:t>
    </dgm:pt>
    <dgm:pt modelId="{C9FA4F55-FDE8-4591-9D91-DC7A3CE4B1AA}" type="sibTrans" cxnId="{5A4614B1-1EC5-46F6-87C4-278699D6252E}">
      <dgm:prSet/>
      <dgm:spPr/>
      <dgm:t>
        <a:bodyPr/>
        <a:lstStyle/>
        <a:p>
          <a:endParaRPr lang="en-US"/>
        </a:p>
      </dgm:t>
    </dgm:pt>
    <dgm:pt modelId="{580E76BA-7165-4AF0-B87A-A03DEFCDE460}">
      <dgm:prSet phldrT="[Text]" custT="1"/>
      <dgm:spPr/>
      <dgm:t>
        <a:bodyPr/>
        <a:lstStyle/>
        <a:p>
          <a:r>
            <a:rPr lang="en-US" sz="2200" dirty="0"/>
            <a:t>Education Committee: provide webinars or Fall/Annual Meeting presentations</a:t>
          </a:r>
        </a:p>
      </dgm:t>
    </dgm:pt>
    <dgm:pt modelId="{42D1CB5F-D2A3-4026-8A70-C16D3A00B816}" type="parTrans" cxnId="{A23419F1-6779-4948-9AD9-691F5BE735EE}">
      <dgm:prSet/>
      <dgm:spPr/>
      <dgm:t>
        <a:bodyPr/>
        <a:lstStyle/>
        <a:p>
          <a:endParaRPr lang="en-US"/>
        </a:p>
      </dgm:t>
    </dgm:pt>
    <dgm:pt modelId="{401F9792-558F-4059-AEFA-AE15C1008860}" type="sibTrans" cxnId="{A23419F1-6779-4948-9AD9-691F5BE735EE}">
      <dgm:prSet/>
      <dgm:spPr/>
      <dgm:t>
        <a:bodyPr/>
        <a:lstStyle/>
        <a:p>
          <a:endParaRPr lang="en-US"/>
        </a:p>
      </dgm:t>
    </dgm:pt>
    <dgm:pt modelId="{7A6970E9-7945-48F7-8D54-6DD3B02DE9FB}">
      <dgm:prSet phldrT="[Text]" custT="1"/>
      <dgm:spPr/>
      <dgm:t>
        <a:bodyPr/>
        <a:lstStyle/>
        <a:p>
          <a:r>
            <a:rPr lang="en-US" sz="2200" dirty="0"/>
            <a:t>Advocacy Committee: work on Position Statements, Talking Points, or </a:t>
          </a:r>
          <a:r>
            <a:rPr lang="en-US" sz="2200" dirty="0" err="1"/>
            <a:t>KidsMeds</a:t>
          </a:r>
          <a:endParaRPr lang="en-US" sz="2200" dirty="0"/>
        </a:p>
      </dgm:t>
    </dgm:pt>
    <dgm:pt modelId="{DB7D3999-8F1A-4198-9C5F-A262E93E59C6}" type="parTrans" cxnId="{72913C0B-C96C-4C49-AABD-F0A584FB0229}">
      <dgm:prSet/>
      <dgm:spPr/>
      <dgm:t>
        <a:bodyPr/>
        <a:lstStyle/>
        <a:p>
          <a:endParaRPr lang="en-US"/>
        </a:p>
      </dgm:t>
    </dgm:pt>
    <dgm:pt modelId="{0034ED84-54A9-444D-8C2D-2ED29FC9AE2F}" type="sibTrans" cxnId="{72913C0B-C96C-4C49-AABD-F0A584FB0229}">
      <dgm:prSet/>
      <dgm:spPr/>
      <dgm:t>
        <a:bodyPr/>
        <a:lstStyle/>
        <a:p>
          <a:endParaRPr lang="en-US"/>
        </a:p>
      </dgm:t>
    </dgm:pt>
    <dgm:pt modelId="{ECB23E7A-2E8D-4C81-98EB-EBE20C298BF3}">
      <dgm:prSet phldrT="[Text]" custT="1"/>
      <dgm:spPr/>
      <dgm:t>
        <a:bodyPr/>
        <a:lstStyle/>
        <a:p>
          <a:r>
            <a:rPr lang="en-US" sz="2200" dirty="0"/>
            <a:t>Discuss content interest with Social Media Subcommittee</a:t>
          </a:r>
        </a:p>
      </dgm:t>
    </dgm:pt>
    <dgm:pt modelId="{C8EC8B02-F790-443F-981C-E22F5736DE94}" type="parTrans" cxnId="{5F0A33E9-721C-4CE6-B1F1-A60056950FE5}">
      <dgm:prSet/>
      <dgm:spPr/>
      <dgm:t>
        <a:bodyPr/>
        <a:lstStyle/>
        <a:p>
          <a:endParaRPr lang="en-US"/>
        </a:p>
      </dgm:t>
    </dgm:pt>
    <dgm:pt modelId="{44E97F63-9088-4339-845E-0B22803A2864}" type="sibTrans" cxnId="{5F0A33E9-721C-4CE6-B1F1-A60056950FE5}">
      <dgm:prSet/>
      <dgm:spPr/>
      <dgm:t>
        <a:bodyPr/>
        <a:lstStyle/>
        <a:p>
          <a:endParaRPr lang="en-US"/>
        </a:p>
      </dgm:t>
    </dgm:pt>
    <dgm:pt modelId="{0922EAEB-BFFA-471B-86B1-7F1683E26F18}" type="pres">
      <dgm:prSet presAssocID="{C735488D-F694-4C70-BE75-290599D3F6CE}" presName="linear" presStyleCnt="0">
        <dgm:presLayoutVars>
          <dgm:dir/>
          <dgm:animLvl val="lvl"/>
          <dgm:resizeHandles val="exact"/>
        </dgm:presLayoutVars>
      </dgm:prSet>
      <dgm:spPr/>
    </dgm:pt>
    <dgm:pt modelId="{019A296C-F764-4410-BC47-D89CDF51265C}" type="pres">
      <dgm:prSet presAssocID="{E217BD3B-5D62-4F4C-AA0A-B613B7E22D02}" presName="parentLin" presStyleCnt="0"/>
      <dgm:spPr/>
    </dgm:pt>
    <dgm:pt modelId="{0B0C60B6-8FD8-43C5-B706-31FC2A7DD7CB}" type="pres">
      <dgm:prSet presAssocID="{E217BD3B-5D62-4F4C-AA0A-B613B7E22D02}" presName="parentLeftMargin" presStyleLbl="node1" presStyleIdx="0" presStyleCnt="2"/>
      <dgm:spPr/>
    </dgm:pt>
    <dgm:pt modelId="{5D4EA276-B995-493E-9752-F1229C194A92}" type="pres">
      <dgm:prSet presAssocID="{E217BD3B-5D62-4F4C-AA0A-B613B7E22D02}" presName="parentText" presStyleLbl="node1" presStyleIdx="0" presStyleCnt="2">
        <dgm:presLayoutVars>
          <dgm:chMax val="0"/>
          <dgm:bulletEnabled val="1"/>
        </dgm:presLayoutVars>
      </dgm:prSet>
      <dgm:spPr/>
    </dgm:pt>
    <dgm:pt modelId="{365C0F48-04B2-4B4A-9A37-1731914C8960}" type="pres">
      <dgm:prSet presAssocID="{E217BD3B-5D62-4F4C-AA0A-B613B7E22D02}" presName="negativeSpace" presStyleCnt="0"/>
      <dgm:spPr/>
    </dgm:pt>
    <dgm:pt modelId="{B2BC6649-0230-4EF0-A3FF-F23187733A36}" type="pres">
      <dgm:prSet presAssocID="{E217BD3B-5D62-4F4C-AA0A-B613B7E22D02}" presName="childText" presStyleLbl="conFgAcc1" presStyleIdx="0" presStyleCnt="2">
        <dgm:presLayoutVars>
          <dgm:bulletEnabled val="1"/>
        </dgm:presLayoutVars>
      </dgm:prSet>
      <dgm:spPr/>
    </dgm:pt>
    <dgm:pt modelId="{932E30FC-10E5-4DD2-AE16-C8BEE67AFC64}" type="pres">
      <dgm:prSet presAssocID="{419DBA19-61BC-429A-8DC8-050B315D66AB}" presName="spaceBetweenRectangles" presStyleCnt="0"/>
      <dgm:spPr/>
    </dgm:pt>
    <dgm:pt modelId="{33FA036F-8542-4F3C-9A18-2F94D153346C}" type="pres">
      <dgm:prSet presAssocID="{F9A2F05A-A27A-467B-B837-77CBADD7689F}" presName="parentLin" presStyleCnt="0"/>
      <dgm:spPr/>
    </dgm:pt>
    <dgm:pt modelId="{8D553416-636A-46B4-8C55-85D2680E18EC}" type="pres">
      <dgm:prSet presAssocID="{F9A2F05A-A27A-467B-B837-77CBADD7689F}" presName="parentLeftMargin" presStyleLbl="node1" presStyleIdx="0" presStyleCnt="2"/>
      <dgm:spPr/>
    </dgm:pt>
    <dgm:pt modelId="{1E1F4B96-59A2-403F-9817-A090C7FCEA99}" type="pres">
      <dgm:prSet presAssocID="{F9A2F05A-A27A-467B-B837-77CBADD7689F}" presName="parentText" presStyleLbl="node1" presStyleIdx="1" presStyleCnt="2">
        <dgm:presLayoutVars>
          <dgm:chMax val="0"/>
          <dgm:bulletEnabled val="1"/>
        </dgm:presLayoutVars>
      </dgm:prSet>
      <dgm:spPr/>
    </dgm:pt>
    <dgm:pt modelId="{BC075012-E675-4A65-AABF-CC148B5F7213}" type="pres">
      <dgm:prSet presAssocID="{F9A2F05A-A27A-467B-B837-77CBADD7689F}" presName="negativeSpace" presStyleCnt="0"/>
      <dgm:spPr/>
    </dgm:pt>
    <dgm:pt modelId="{557980D6-B4A2-4FC3-B3F7-25237FFDE7C5}" type="pres">
      <dgm:prSet presAssocID="{F9A2F05A-A27A-467B-B837-77CBADD7689F}" presName="childText" presStyleLbl="conFgAcc1" presStyleIdx="1" presStyleCnt="2">
        <dgm:presLayoutVars>
          <dgm:bulletEnabled val="1"/>
        </dgm:presLayoutVars>
      </dgm:prSet>
      <dgm:spPr/>
    </dgm:pt>
  </dgm:ptLst>
  <dgm:cxnLst>
    <dgm:cxn modelId="{9787C301-9E87-487A-A031-EFF069F78B71}" srcId="{C735488D-F694-4C70-BE75-290599D3F6CE}" destId="{E217BD3B-5D62-4F4C-AA0A-B613B7E22D02}" srcOrd="0" destOrd="0" parTransId="{FEABD402-6BE5-47B5-B5E9-EC2EB810AA7C}" sibTransId="{419DBA19-61BC-429A-8DC8-050B315D66AB}"/>
    <dgm:cxn modelId="{72913C0B-C96C-4C49-AABD-F0A584FB0229}" srcId="{E217BD3B-5D62-4F4C-AA0A-B613B7E22D02}" destId="{7A6970E9-7945-48F7-8D54-6DD3B02DE9FB}" srcOrd="1" destOrd="0" parTransId="{DB7D3999-8F1A-4198-9C5F-A262E93E59C6}" sibTransId="{0034ED84-54A9-444D-8C2D-2ED29FC9AE2F}"/>
    <dgm:cxn modelId="{2DC3AF12-24D0-4BCA-9979-4F36EDC72459}" type="presOf" srcId="{ECB23E7A-2E8D-4C81-98EB-EBE20C298BF3}" destId="{557980D6-B4A2-4FC3-B3F7-25237FFDE7C5}" srcOrd="0" destOrd="0" presId="urn:microsoft.com/office/officeart/2005/8/layout/list1"/>
    <dgm:cxn modelId="{BABE7714-FA3F-46A9-8E76-9F59219485AB}" type="presOf" srcId="{E217BD3B-5D62-4F4C-AA0A-B613B7E22D02}" destId="{0B0C60B6-8FD8-43C5-B706-31FC2A7DD7CB}" srcOrd="0" destOrd="0" presId="urn:microsoft.com/office/officeart/2005/8/layout/list1"/>
    <dgm:cxn modelId="{94E9EE42-93AE-432C-844C-1F2AB7329C87}" type="presOf" srcId="{7A6970E9-7945-48F7-8D54-6DD3B02DE9FB}" destId="{B2BC6649-0230-4EF0-A3FF-F23187733A36}" srcOrd="0" destOrd="1" presId="urn:microsoft.com/office/officeart/2005/8/layout/list1"/>
    <dgm:cxn modelId="{63975D83-F8D8-4617-9237-77BCFEEA23FC}" type="presOf" srcId="{F9A2F05A-A27A-467B-B837-77CBADD7689F}" destId="{1E1F4B96-59A2-403F-9817-A090C7FCEA99}" srcOrd="1" destOrd="0" presId="urn:microsoft.com/office/officeart/2005/8/layout/list1"/>
    <dgm:cxn modelId="{111F70AC-BBAF-40E9-86D5-5E361A550241}" type="presOf" srcId="{E217BD3B-5D62-4F4C-AA0A-B613B7E22D02}" destId="{5D4EA276-B995-493E-9752-F1229C194A92}" srcOrd="1" destOrd="0" presId="urn:microsoft.com/office/officeart/2005/8/layout/list1"/>
    <dgm:cxn modelId="{C7FC3BAE-C1D9-4497-A6D2-766EFCC2BE0D}" type="presOf" srcId="{C735488D-F694-4C70-BE75-290599D3F6CE}" destId="{0922EAEB-BFFA-471B-86B1-7F1683E26F18}" srcOrd="0" destOrd="0" presId="urn:microsoft.com/office/officeart/2005/8/layout/list1"/>
    <dgm:cxn modelId="{5A4614B1-1EC5-46F6-87C4-278699D6252E}" srcId="{C735488D-F694-4C70-BE75-290599D3F6CE}" destId="{F9A2F05A-A27A-467B-B837-77CBADD7689F}" srcOrd="1" destOrd="0" parTransId="{26B5AE58-4584-403F-933E-27691AFF730B}" sibTransId="{C9FA4F55-FDE8-4591-9D91-DC7A3CE4B1AA}"/>
    <dgm:cxn modelId="{ABD755B5-A728-4D97-8E5C-1F525E474F07}" type="presOf" srcId="{580E76BA-7165-4AF0-B87A-A03DEFCDE460}" destId="{B2BC6649-0230-4EF0-A3FF-F23187733A36}" srcOrd="0" destOrd="0" presId="urn:microsoft.com/office/officeart/2005/8/layout/list1"/>
    <dgm:cxn modelId="{5F0A33E9-721C-4CE6-B1F1-A60056950FE5}" srcId="{F9A2F05A-A27A-467B-B837-77CBADD7689F}" destId="{ECB23E7A-2E8D-4C81-98EB-EBE20C298BF3}" srcOrd="0" destOrd="0" parTransId="{C8EC8B02-F790-443F-981C-E22F5736DE94}" sibTransId="{44E97F63-9088-4339-845E-0B22803A2864}"/>
    <dgm:cxn modelId="{A23419F1-6779-4948-9AD9-691F5BE735EE}" srcId="{E217BD3B-5D62-4F4C-AA0A-B613B7E22D02}" destId="{580E76BA-7165-4AF0-B87A-A03DEFCDE460}" srcOrd="0" destOrd="0" parTransId="{42D1CB5F-D2A3-4026-8A70-C16D3A00B816}" sibTransId="{401F9792-558F-4059-AEFA-AE15C1008860}"/>
    <dgm:cxn modelId="{4E3D3AFD-98FC-4007-A1F2-EA37D3204FAC}" type="presOf" srcId="{F9A2F05A-A27A-467B-B837-77CBADD7689F}" destId="{8D553416-636A-46B4-8C55-85D2680E18EC}" srcOrd="0" destOrd="0" presId="urn:microsoft.com/office/officeart/2005/8/layout/list1"/>
    <dgm:cxn modelId="{A75839AF-7F68-4DD3-9EDD-5D68C410F806}" type="presParOf" srcId="{0922EAEB-BFFA-471B-86B1-7F1683E26F18}" destId="{019A296C-F764-4410-BC47-D89CDF51265C}" srcOrd="0" destOrd="0" presId="urn:microsoft.com/office/officeart/2005/8/layout/list1"/>
    <dgm:cxn modelId="{2EA7C920-5C79-407B-B0B2-A3D1DDC54315}" type="presParOf" srcId="{019A296C-F764-4410-BC47-D89CDF51265C}" destId="{0B0C60B6-8FD8-43C5-B706-31FC2A7DD7CB}" srcOrd="0" destOrd="0" presId="urn:microsoft.com/office/officeart/2005/8/layout/list1"/>
    <dgm:cxn modelId="{184996F5-F7BD-405F-A1CE-F1805786DD31}" type="presParOf" srcId="{019A296C-F764-4410-BC47-D89CDF51265C}" destId="{5D4EA276-B995-493E-9752-F1229C194A92}" srcOrd="1" destOrd="0" presId="urn:microsoft.com/office/officeart/2005/8/layout/list1"/>
    <dgm:cxn modelId="{9DBF5DDA-CCE6-453E-9482-F233EB618045}" type="presParOf" srcId="{0922EAEB-BFFA-471B-86B1-7F1683E26F18}" destId="{365C0F48-04B2-4B4A-9A37-1731914C8960}" srcOrd="1" destOrd="0" presId="urn:microsoft.com/office/officeart/2005/8/layout/list1"/>
    <dgm:cxn modelId="{0DD12FE1-71DF-4554-A15B-FFEAB0975664}" type="presParOf" srcId="{0922EAEB-BFFA-471B-86B1-7F1683E26F18}" destId="{B2BC6649-0230-4EF0-A3FF-F23187733A36}" srcOrd="2" destOrd="0" presId="urn:microsoft.com/office/officeart/2005/8/layout/list1"/>
    <dgm:cxn modelId="{2009AC9D-1DFA-4636-9F4D-13463AD42175}" type="presParOf" srcId="{0922EAEB-BFFA-471B-86B1-7F1683E26F18}" destId="{932E30FC-10E5-4DD2-AE16-C8BEE67AFC64}" srcOrd="3" destOrd="0" presId="urn:microsoft.com/office/officeart/2005/8/layout/list1"/>
    <dgm:cxn modelId="{AD3CA974-17EB-4E2C-BDBD-BA222595755B}" type="presParOf" srcId="{0922EAEB-BFFA-471B-86B1-7F1683E26F18}" destId="{33FA036F-8542-4F3C-9A18-2F94D153346C}" srcOrd="4" destOrd="0" presId="urn:microsoft.com/office/officeart/2005/8/layout/list1"/>
    <dgm:cxn modelId="{7E143BC2-7615-4548-894D-4823080568FE}" type="presParOf" srcId="{33FA036F-8542-4F3C-9A18-2F94D153346C}" destId="{8D553416-636A-46B4-8C55-85D2680E18EC}" srcOrd="0" destOrd="0" presId="urn:microsoft.com/office/officeart/2005/8/layout/list1"/>
    <dgm:cxn modelId="{5091AB95-902B-4CAE-933E-2933E89C2FC5}" type="presParOf" srcId="{33FA036F-8542-4F3C-9A18-2F94D153346C}" destId="{1E1F4B96-59A2-403F-9817-A090C7FCEA99}" srcOrd="1" destOrd="0" presId="urn:microsoft.com/office/officeart/2005/8/layout/list1"/>
    <dgm:cxn modelId="{D2B96DB1-1468-4BA4-8658-3298AD6050F4}" type="presParOf" srcId="{0922EAEB-BFFA-471B-86B1-7F1683E26F18}" destId="{BC075012-E675-4A65-AABF-CC148B5F7213}" srcOrd="5" destOrd="0" presId="urn:microsoft.com/office/officeart/2005/8/layout/list1"/>
    <dgm:cxn modelId="{62E58062-B6D0-4054-B90C-FBCD31F3D76C}" type="presParOf" srcId="{0922EAEB-BFFA-471B-86B1-7F1683E26F18}" destId="{557980D6-B4A2-4FC3-B3F7-25237FFDE7C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B44CD-52A0-44A3-961D-0DCB3A374363}">
      <dsp:nvSpPr>
        <dsp:cNvPr id="0" name=""/>
        <dsp:cNvSpPr/>
      </dsp:nvSpPr>
      <dsp:spPr>
        <a:xfrm>
          <a:off x="5583" y="969425"/>
          <a:ext cx="2855776"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Host virtual SIG meetings</a:t>
          </a:r>
        </a:p>
      </dsp:txBody>
      <dsp:txXfrm>
        <a:off x="5583" y="969425"/>
        <a:ext cx="2855776" cy="1267200"/>
      </dsp:txXfrm>
    </dsp:sp>
    <dsp:sp modelId="{4E885555-E79F-4779-91B3-255DD8CF588D}">
      <dsp:nvSpPr>
        <dsp:cNvPr id="0" name=""/>
        <dsp:cNvSpPr/>
      </dsp:nvSpPr>
      <dsp:spPr>
        <a:xfrm>
          <a:off x="2861359" y="19025"/>
          <a:ext cx="571155" cy="31680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A382-2724-4A6B-9BCE-58015E8D7853}">
      <dsp:nvSpPr>
        <dsp:cNvPr id="0" name=""/>
        <dsp:cNvSpPr/>
      </dsp:nvSpPr>
      <dsp:spPr>
        <a:xfrm>
          <a:off x="3660977" y="19025"/>
          <a:ext cx="7767712" cy="3168000"/>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There are no specific requirements on how often meetings must occur; however, quarterly meetings are most common</a:t>
          </a:r>
        </a:p>
        <a:p>
          <a:pPr marL="171450" lvl="1" indent="-171450" algn="l" defTabSz="800100">
            <a:lnSpc>
              <a:spcPct val="90000"/>
            </a:lnSpc>
            <a:spcBef>
              <a:spcPct val="0"/>
            </a:spcBef>
            <a:spcAft>
              <a:spcPct val="15000"/>
            </a:spcAft>
            <a:buChar char="•"/>
          </a:pPr>
          <a:r>
            <a:rPr lang="en-US" sz="1800" kern="1200" dirty="0"/>
            <a:t>Send survey out to SIG listserv to assess member availability for meeting dates/times</a:t>
          </a:r>
        </a:p>
        <a:p>
          <a:pPr marL="171450" lvl="1" indent="-171450" algn="l" defTabSz="800100">
            <a:lnSpc>
              <a:spcPct val="90000"/>
            </a:lnSpc>
            <a:spcBef>
              <a:spcPct val="0"/>
            </a:spcBef>
            <a:spcAft>
              <a:spcPct val="15000"/>
            </a:spcAft>
            <a:buChar char="•"/>
          </a:pPr>
          <a:r>
            <a:rPr lang="en-US" sz="1800" kern="1200" dirty="0"/>
            <a:t>Plan agenda for meeting</a:t>
          </a:r>
        </a:p>
        <a:p>
          <a:pPr marL="342900" lvl="2" indent="-171450" algn="l" defTabSz="800100">
            <a:lnSpc>
              <a:spcPct val="90000"/>
            </a:lnSpc>
            <a:spcBef>
              <a:spcPct val="0"/>
            </a:spcBef>
            <a:spcAft>
              <a:spcPct val="15000"/>
            </a:spcAft>
            <a:buChar char="•"/>
          </a:pPr>
          <a:r>
            <a:rPr lang="en-US" sz="1800" kern="1200" dirty="0"/>
            <a:t>There are no specific requirements; however, often includes a panel/open discussion and/or a presentation (journal club, patient case, clinical pearl, etc.)</a:t>
          </a:r>
        </a:p>
        <a:p>
          <a:pPr marL="514350" lvl="3" indent="-171450" algn="l" defTabSz="800100">
            <a:lnSpc>
              <a:spcPct val="90000"/>
            </a:lnSpc>
            <a:spcBef>
              <a:spcPct val="0"/>
            </a:spcBef>
            <a:spcAft>
              <a:spcPct val="15000"/>
            </a:spcAft>
            <a:buChar char="•"/>
          </a:pPr>
          <a:r>
            <a:rPr lang="en-US" sz="1800" kern="1200" dirty="0"/>
            <a:t>May seek out interest from SIG members to serve as presenters/panel members</a:t>
          </a:r>
        </a:p>
        <a:p>
          <a:pPr marL="171450" lvl="1" indent="-171450" algn="l" defTabSz="800100">
            <a:lnSpc>
              <a:spcPct val="90000"/>
            </a:lnSpc>
            <a:spcBef>
              <a:spcPct val="0"/>
            </a:spcBef>
            <a:spcAft>
              <a:spcPct val="15000"/>
            </a:spcAft>
            <a:buChar char="•"/>
          </a:pPr>
          <a:r>
            <a:rPr lang="en-US" sz="1800" kern="1200" dirty="0"/>
            <a:t>Schedule meeting on virtual platform and send meeting invite out to SIG listserv</a:t>
          </a:r>
        </a:p>
        <a:p>
          <a:pPr marL="171450" lvl="1" indent="-171450" algn="l" defTabSz="800100">
            <a:lnSpc>
              <a:spcPct val="90000"/>
            </a:lnSpc>
            <a:spcBef>
              <a:spcPct val="0"/>
            </a:spcBef>
            <a:spcAft>
              <a:spcPct val="15000"/>
            </a:spcAft>
            <a:buChar char="•"/>
          </a:pPr>
          <a:r>
            <a:rPr lang="en-US" sz="1800" kern="1200" dirty="0"/>
            <a:t>Optional: Send meeting recording out to SIG listserv after meeting occurs</a:t>
          </a:r>
        </a:p>
      </dsp:txBody>
      <dsp:txXfrm>
        <a:off x="3660977" y="19025"/>
        <a:ext cx="7767712" cy="316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B44CD-52A0-44A3-961D-0DCB3A374363}">
      <dsp:nvSpPr>
        <dsp:cNvPr id="0" name=""/>
        <dsp:cNvSpPr/>
      </dsp:nvSpPr>
      <dsp:spPr>
        <a:xfrm>
          <a:off x="0" y="1332507"/>
          <a:ext cx="2858568" cy="1265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40640" rIns="113792" bIns="40640" numCol="1" spcCol="1270" anchor="ctr" anchorCtr="0">
          <a:noAutofit/>
        </a:bodyPr>
        <a:lstStyle/>
        <a:p>
          <a:pPr marL="0" lvl="0" indent="0" algn="r" defTabSz="711200">
            <a:lnSpc>
              <a:spcPct val="90000"/>
            </a:lnSpc>
            <a:spcBef>
              <a:spcPct val="0"/>
            </a:spcBef>
            <a:spcAft>
              <a:spcPct val="35000"/>
            </a:spcAft>
            <a:buNone/>
          </a:pPr>
          <a:r>
            <a:rPr lang="en-US" sz="1600" b="1" kern="1200" dirty="0"/>
            <a:t>Attend virtual SIG leadership meetings</a:t>
          </a:r>
        </a:p>
      </dsp:txBody>
      <dsp:txXfrm>
        <a:off x="0" y="1332507"/>
        <a:ext cx="2858568" cy="1265962"/>
      </dsp:txXfrm>
    </dsp:sp>
    <dsp:sp modelId="{4E885555-E79F-4779-91B3-255DD8CF588D}">
      <dsp:nvSpPr>
        <dsp:cNvPr id="0" name=""/>
        <dsp:cNvSpPr/>
      </dsp:nvSpPr>
      <dsp:spPr>
        <a:xfrm>
          <a:off x="2858568" y="303912"/>
          <a:ext cx="571713" cy="3323151"/>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A382-2724-4A6B-9BCE-58015E8D7853}">
      <dsp:nvSpPr>
        <dsp:cNvPr id="0" name=""/>
        <dsp:cNvSpPr/>
      </dsp:nvSpPr>
      <dsp:spPr>
        <a:xfrm>
          <a:off x="3658967" y="339370"/>
          <a:ext cx="7775305" cy="3252235"/>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Hosted by the All SIG Coordinator and Coordinator-Elect</a:t>
          </a:r>
        </a:p>
        <a:p>
          <a:pPr marL="171450" lvl="1" indent="-171450" algn="l" defTabSz="711200">
            <a:lnSpc>
              <a:spcPct val="90000"/>
            </a:lnSpc>
            <a:spcBef>
              <a:spcPct val="0"/>
            </a:spcBef>
            <a:spcAft>
              <a:spcPct val="15000"/>
            </a:spcAft>
            <a:buChar char="•"/>
          </a:pPr>
          <a:r>
            <a:rPr lang="en-US" sz="1600" kern="1200" dirty="0"/>
            <a:t>Meeting purpose:</a:t>
          </a:r>
        </a:p>
        <a:p>
          <a:pPr marL="342900" lvl="2" indent="-171450" algn="l" defTabSz="711200">
            <a:lnSpc>
              <a:spcPct val="90000"/>
            </a:lnSpc>
            <a:spcBef>
              <a:spcPct val="0"/>
            </a:spcBef>
            <a:spcAft>
              <a:spcPct val="15000"/>
            </a:spcAft>
            <a:buChar char="•"/>
          </a:pPr>
          <a:r>
            <a:rPr lang="en-US" sz="1600" kern="1200" dirty="0"/>
            <a:t>Communicate information from the Board relevant to SIGs and upcoming action items for SIG Chairs/Chair-Elects</a:t>
          </a:r>
        </a:p>
        <a:p>
          <a:pPr marL="342900" lvl="2" indent="-171450" algn="l" defTabSz="711200">
            <a:lnSpc>
              <a:spcPct val="90000"/>
            </a:lnSpc>
            <a:spcBef>
              <a:spcPct val="0"/>
            </a:spcBef>
            <a:spcAft>
              <a:spcPct val="15000"/>
            </a:spcAft>
            <a:buChar char="•"/>
          </a:pPr>
          <a:r>
            <a:rPr lang="en-US" sz="1600" kern="1200" dirty="0"/>
            <a:t>Discuss any challenges that SIG Chairs/Chair-Elects are facing</a:t>
          </a:r>
        </a:p>
        <a:p>
          <a:pPr marL="171450" lvl="1" indent="-171450" algn="l" defTabSz="711200">
            <a:lnSpc>
              <a:spcPct val="90000"/>
            </a:lnSpc>
            <a:spcBef>
              <a:spcPct val="0"/>
            </a:spcBef>
            <a:spcAft>
              <a:spcPct val="15000"/>
            </a:spcAft>
            <a:buChar char="•"/>
          </a:pPr>
          <a:r>
            <a:rPr lang="en-US" sz="1600" kern="1200" dirty="0"/>
            <a:t>Frequency of meetings: Quarterly</a:t>
          </a:r>
        </a:p>
        <a:p>
          <a:pPr marL="171450" lvl="1" indent="-171450" algn="l" defTabSz="711200">
            <a:lnSpc>
              <a:spcPct val="90000"/>
            </a:lnSpc>
            <a:spcBef>
              <a:spcPct val="0"/>
            </a:spcBef>
            <a:spcAft>
              <a:spcPct val="15000"/>
            </a:spcAft>
            <a:buChar char="•"/>
          </a:pPr>
          <a:r>
            <a:rPr lang="en-US" sz="1600" kern="1200" dirty="0"/>
            <a:t>Required attendance: At least Chair OR Chair-Elect </a:t>
          </a:r>
          <a:r>
            <a:rPr lang="en-US" sz="1600" u="sng" kern="1200" dirty="0"/>
            <a:t>must</a:t>
          </a:r>
          <a:r>
            <a:rPr lang="en-US" sz="1600" kern="1200" dirty="0"/>
            <a:t> attend each meeting if possible (but encouraged for both to attend)</a:t>
          </a:r>
        </a:p>
        <a:p>
          <a:pPr marL="171450" lvl="1" indent="-171450" algn="l" defTabSz="711200">
            <a:lnSpc>
              <a:spcPct val="90000"/>
            </a:lnSpc>
            <a:spcBef>
              <a:spcPct val="0"/>
            </a:spcBef>
            <a:spcAft>
              <a:spcPct val="15000"/>
            </a:spcAft>
            <a:buChar char="•"/>
          </a:pPr>
          <a:r>
            <a:rPr lang="en-US" sz="1600" kern="1200" dirty="0"/>
            <a:t>Provide verbal report-out on SIG updates during meeting</a:t>
          </a:r>
        </a:p>
        <a:p>
          <a:pPr marL="342900" lvl="2" indent="-171450" algn="l" defTabSz="711200">
            <a:lnSpc>
              <a:spcPct val="90000"/>
            </a:lnSpc>
            <a:spcBef>
              <a:spcPct val="0"/>
            </a:spcBef>
            <a:spcAft>
              <a:spcPct val="15000"/>
            </a:spcAft>
            <a:buChar char="•"/>
          </a:pPr>
          <a:r>
            <a:rPr lang="en-US" sz="1600" kern="1200" dirty="0"/>
            <a:t>Email All SIG Coordinator and All SIG Coordinator-Elect updates if neither Chair nor Chair-Elect are able to attend meeting </a:t>
          </a:r>
        </a:p>
        <a:p>
          <a:pPr marL="342900" lvl="2" indent="-171450" algn="l" defTabSz="711200">
            <a:lnSpc>
              <a:spcPct val="90000"/>
            </a:lnSpc>
            <a:spcBef>
              <a:spcPct val="0"/>
            </a:spcBef>
            <a:spcAft>
              <a:spcPct val="15000"/>
            </a:spcAft>
            <a:buChar char="•"/>
          </a:pPr>
          <a:r>
            <a:rPr lang="en-US" sz="1600" kern="1200" dirty="0"/>
            <a:t>Benefits of hearing other SIGs report-outs: Obtain ideas from other SIGs, identify collaboration opportunities with other SIGs</a:t>
          </a:r>
        </a:p>
      </dsp:txBody>
      <dsp:txXfrm>
        <a:off x="3658967" y="339370"/>
        <a:ext cx="7775305" cy="32522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EA8BB-1C2C-4441-9AD2-ACBF61816670}">
      <dsp:nvSpPr>
        <dsp:cNvPr id="0" name=""/>
        <dsp:cNvSpPr/>
      </dsp:nvSpPr>
      <dsp:spPr>
        <a:xfrm>
          <a:off x="0" y="53057"/>
          <a:ext cx="285856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Update SIG description</a:t>
          </a:r>
        </a:p>
      </dsp:txBody>
      <dsp:txXfrm>
        <a:off x="0" y="53057"/>
        <a:ext cx="2858568" cy="1287000"/>
      </dsp:txXfrm>
    </dsp:sp>
    <dsp:sp modelId="{BEC3091C-B6EB-4FC5-8DDD-A9CEDFEFEC29}">
      <dsp:nvSpPr>
        <dsp:cNvPr id="0" name=""/>
        <dsp:cNvSpPr/>
      </dsp:nvSpPr>
      <dsp:spPr>
        <a:xfrm>
          <a:off x="2858568" y="53057"/>
          <a:ext cx="571713" cy="12870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F859BE-11F1-4102-9DE3-0DEC5B036EEC}">
      <dsp:nvSpPr>
        <dsp:cNvPr id="0" name=""/>
        <dsp:cNvSpPr/>
      </dsp:nvSpPr>
      <dsp:spPr>
        <a:xfrm>
          <a:off x="3658967" y="53057"/>
          <a:ext cx="7775305" cy="1287000"/>
        </a:xfrm>
        <a:prstGeom prst="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Review SIG description on PPA website and update SIG description annually (if needed)</a:t>
          </a:r>
        </a:p>
      </dsp:txBody>
      <dsp:txXfrm>
        <a:off x="3658967" y="53057"/>
        <a:ext cx="7775305" cy="1287000"/>
      </dsp:txXfrm>
    </dsp:sp>
    <dsp:sp modelId="{463B44CD-52A0-44A3-961D-0DCB3A374363}">
      <dsp:nvSpPr>
        <dsp:cNvPr id="0" name=""/>
        <dsp:cNvSpPr/>
      </dsp:nvSpPr>
      <dsp:spPr>
        <a:xfrm>
          <a:off x="0" y="1574058"/>
          <a:ext cx="285856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Monitor listserv posts</a:t>
          </a:r>
        </a:p>
      </dsp:txBody>
      <dsp:txXfrm>
        <a:off x="0" y="1574058"/>
        <a:ext cx="2858568" cy="1287000"/>
      </dsp:txXfrm>
    </dsp:sp>
    <dsp:sp modelId="{4E885555-E79F-4779-91B3-255DD8CF588D}">
      <dsp:nvSpPr>
        <dsp:cNvPr id="0" name=""/>
        <dsp:cNvSpPr/>
      </dsp:nvSpPr>
      <dsp:spPr>
        <a:xfrm>
          <a:off x="2858568" y="1574058"/>
          <a:ext cx="571713" cy="12870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A382-2724-4A6B-9BCE-58015E8D7853}">
      <dsp:nvSpPr>
        <dsp:cNvPr id="0" name=""/>
        <dsp:cNvSpPr/>
      </dsp:nvSpPr>
      <dsp:spPr>
        <a:xfrm>
          <a:off x="3658967" y="1574058"/>
          <a:ext cx="7775305" cy="1287000"/>
        </a:xfrm>
        <a:prstGeom prst="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Monitor SIG listserv posts to ensure they comply with the PPA Listserv Rules and Etiquette Guidelines</a:t>
          </a:r>
        </a:p>
        <a:p>
          <a:pPr marL="171450" lvl="1" indent="-171450" algn="l" defTabSz="800100">
            <a:lnSpc>
              <a:spcPct val="90000"/>
            </a:lnSpc>
            <a:spcBef>
              <a:spcPct val="0"/>
            </a:spcBef>
            <a:spcAft>
              <a:spcPct val="15000"/>
            </a:spcAft>
            <a:buChar char="•"/>
          </a:pPr>
          <a:r>
            <a:rPr lang="en-US" sz="1800" kern="1200" dirty="0"/>
            <a:t>Optional: Initiate discussions on listserv if members not actively engaging with listserv</a:t>
          </a:r>
        </a:p>
      </dsp:txBody>
      <dsp:txXfrm>
        <a:off x="3658967" y="1574058"/>
        <a:ext cx="7775305" cy="1287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B44CD-52A0-44A3-961D-0DCB3A374363}">
      <dsp:nvSpPr>
        <dsp:cNvPr id="0" name=""/>
        <dsp:cNvSpPr/>
      </dsp:nvSpPr>
      <dsp:spPr>
        <a:xfrm>
          <a:off x="0" y="566225"/>
          <a:ext cx="2858568" cy="95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Host SIG meeting</a:t>
          </a:r>
        </a:p>
      </dsp:txBody>
      <dsp:txXfrm>
        <a:off x="0" y="566225"/>
        <a:ext cx="2858568" cy="950400"/>
      </dsp:txXfrm>
    </dsp:sp>
    <dsp:sp modelId="{4E885555-E79F-4779-91B3-255DD8CF588D}">
      <dsp:nvSpPr>
        <dsp:cNvPr id="0" name=""/>
        <dsp:cNvSpPr/>
      </dsp:nvSpPr>
      <dsp:spPr>
        <a:xfrm>
          <a:off x="2858568" y="1925"/>
          <a:ext cx="571713" cy="20790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0B56A9-5B33-4497-92EE-8B259BBCED11}">
      <dsp:nvSpPr>
        <dsp:cNvPr id="0" name=""/>
        <dsp:cNvSpPr/>
      </dsp:nvSpPr>
      <dsp:spPr>
        <a:xfrm>
          <a:off x="3658967" y="1925"/>
          <a:ext cx="7775305" cy="2079000"/>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Host SIG meeting at the PPA Annual Meeting</a:t>
          </a:r>
        </a:p>
        <a:p>
          <a:pPr marL="342900" lvl="2" indent="-171450" algn="l" defTabSz="800100">
            <a:lnSpc>
              <a:spcPct val="90000"/>
            </a:lnSpc>
            <a:spcBef>
              <a:spcPct val="0"/>
            </a:spcBef>
            <a:spcAft>
              <a:spcPct val="15000"/>
            </a:spcAft>
            <a:buChar char="•"/>
          </a:pPr>
          <a:r>
            <a:rPr lang="en-US" sz="1800" b="0" kern="1200" dirty="0"/>
            <a:t>Highly encouraged but not required</a:t>
          </a:r>
        </a:p>
        <a:p>
          <a:pPr marL="171450" lvl="1" indent="-171450" algn="l" defTabSz="800100">
            <a:lnSpc>
              <a:spcPct val="90000"/>
            </a:lnSpc>
            <a:spcBef>
              <a:spcPct val="0"/>
            </a:spcBef>
            <a:spcAft>
              <a:spcPct val="15000"/>
            </a:spcAft>
            <a:buChar char="•"/>
          </a:pPr>
          <a:r>
            <a:rPr lang="en-US" sz="1800" b="0" kern="1200" dirty="0"/>
            <a:t>Annual Meeting platform: No specific requirement</a:t>
          </a:r>
        </a:p>
        <a:p>
          <a:pPr marL="342900" lvl="2" indent="-171450" algn="l" defTabSz="800100">
            <a:lnSpc>
              <a:spcPct val="90000"/>
            </a:lnSpc>
            <a:spcBef>
              <a:spcPct val="0"/>
            </a:spcBef>
            <a:spcAft>
              <a:spcPct val="15000"/>
            </a:spcAft>
            <a:buChar char="•"/>
          </a:pPr>
          <a:r>
            <a:rPr lang="en-US" sz="1800" b="0" kern="1200" dirty="0"/>
            <a:t>In-person most common if Chair and/or Chair-Elect will be present at conference (designated meeting space/time set up by Veritas)</a:t>
          </a:r>
        </a:p>
        <a:p>
          <a:pPr marL="342900" lvl="2" indent="-171450" algn="l" defTabSz="800100">
            <a:lnSpc>
              <a:spcPct val="90000"/>
            </a:lnSpc>
            <a:spcBef>
              <a:spcPct val="0"/>
            </a:spcBef>
            <a:spcAft>
              <a:spcPct val="15000"/>
            </a:spcAft>
            <a:buChar char="•"/>
          </a:pPr>
          <a:r>
            <a:rPr lang="en-US" sz="1800" b="0" kern="1200" dirty="0"/>
            <a:t>May alternatively choose to set up a virtual meeting or in-person social event (after conference hours) on your own</a:t>
          </a:r>
        </a:p>
      </dsp:txBody>
      <dsp:txXfrm>
        <a:off x="3658967" y="1925"/>
        <a:ext cx="7775305" cy="2079000"/>
      </dsp:txXfrm>
    </dsp:sp>
    <dsp:sp modelId="{78F2CE22-FC47-4DDB-A9E3-03DF3D064500}">
      <dsp:nvSpPr>
        <dsp:cNvPr id="0" name=""/>
        <dsp:cNvSpPr/>
      </dsp:nvSpPr>
      <dsp:spPr>
        <a:xfrm>
          <a:off x="0" y="2253725"/>
          <a:ext cx="2858568" cy="95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Develop list of CE/BCPPS presentation topic ideas </a:t>
          </a:r>
        </a:p>
      </dsp:txBody>
      <dsp:txXfrm>
        <a:off x="0" y="2253725"/>
        <a:ext cx="2858568" cy="950400"/>
      </dsp:txXfrm>
    </dsp:sp>
    <dsp:sp modelId="{D0A80EF3-6B5D-4692-A8D5-50A1EA527F8C}">
      <dsp:nvSpPr>
        <dsp:cNvPr id="0" name=""/>
        <dsp:cNvSpPr/>
      </dsp:nvSpPr>
      <dsp:spPr>
        <a:xfrm>
          <a:off x="2858568" y="2253725"/>
          <a:ext cx="571713" cy="9504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1F8D4D-7F0F-4987-963A-02B09128D6B8}">
      <dsp:nvSpPr>
        <dsp:cNvPr id="0" name=""/>
        <dsp:cNvSpPr/>
      </dsp:nvSpPr>
      <dsp:spPr>
        <a:xfrm>
          <a:off x="3658967" y="2253725"/>
          <a:ext cx="7775305" cy="950400"/>
        </a:xfrm>
        <a:prstGeom prst="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kern="1200" dirty="0"/>
            <a:t>Develop a list of “hot topic” ideas in the practice area that would be relevant for CE/BCPPS presentations provided at the meeting, and email to All SIG Coordinator and All SIG Coordinator-Elect as requested</a:t>
          </a:r>
        </a:p>
      </dsp:txBody>
      <dsp:txXfrm>
        <a:off x="3658967" y="2253725"/>
        <a:ext cx="7775305" cy="9504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B44CD-52A0-44A3-961D-0DCB3A374363}">
      <dsp:nvSpPr>
        <dsp:cNvPr id="0" name=""/>
        <dsp:cNvSpPr/>
      </dsp:nvSpPr>
      <dsp:spPr>
        <a:xfrm>
          <a:off x="0" y="959525"/>
          <a:ext cx="285856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b="1" kern="1200" dirty="0"/>
            <a:t>Submit Advocate Newsletter articles</a:t>
          </a:r>
        </a:p>
      </dsp:txBody>
      <dsp:txXfrm>
        <a:off x="0" y="959525"/>
        <a:ext cx="2858568" cy="1287000"/>
      </dsp:txXfrm>
    </dsp:sp>
    <dsp:sp modelId="{4E885555-E79F-4779-91B3-255DD8CF588D}">
      <dsp:nvSpPr>
        <dsp:cNvPr id="0" name=""/>
        <dsp:cNvSpPr/>
      </dsp:nvSpPr>
      <dsp:spPr>
        <a:xfrm>
          <a:off x="2858568" y="275806"/>
          <a:ext cx="571713" cy="2654437"/>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A382-2724-4A6B-9BCE-58015E8D7853}">
      <dsp:nvSpPr>
        <dsp:cNvPr id="0" name=""/>
        <dsp:cNvSpPr/>
      </dsp:nvSpPr>
      <dsp:spPr>
        <a:xfrm>
          <a:off x="3658967" y="275806"/>
          <a:ext cx="7775305" cy="2654437"/>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Frequency of submission: Approximately </a:t>
          </a:r>
          <a:r>
            <a:rPr lang="en-US" sz="1800" b="1" kern="1200" dirty="0"/>
            <a:t>every 15 months </a:t>
          </a:r>
          <a:r>
            <a:rPr lang="en-US" sz="1800" b="0" kern="1200" dirty="0"/>
            <a:t>(quarterly scheduled SIGs pre-determined by Membership Committee)</a:t>
          </a:r>
          <a:endParaRPr lang="en-US" sz="1800" b="1" kern="1200" dirty="0"/>
        </a:p>
        <a:p>
          <a:pPr marL="171450" lvl="1" indent="-171450" algn="l" defTabSz="800100">
            <a:lnSpc>
              <a:spcPct val="90000"/>
            </a:lnSpc>
            <a:spcBef>
              <a:spcPct val="0"/>
            </a:spcBef>
            <a:spcAft>
              <a:spcPct val="15000"/>
            </a:spcAft>
            <a:buChar char="•"/>
          </a:pPr>
          <a:r>
            <a:rPr lang="en-US" sz="1800" kern="1200" dirty="0"/>
            <a:t>Article content: No specific requirements (ex: journal club, clinical pearl, hot topic in practice area)</a:t>
          </a:r>
        </a:p>
        <a:p>
          <a:pPr marL="171450" lvl="1" indent="-171450" algn="l" defTabSz="800100">
            <a:lnSpc>
              <a:spcPct val="90000"/>
            </a:lnSpc>
            <a:spcBef>
              <a:spcPct val="0"/>
            </a:spcBef>
            <a:spcAft>
              <a:spcPct val="15000"/>
            </a:spcAft>
            <a:buChar char="•"/>
          </a:pPr>
          <a:r>
            <a:rPr lang="en-US" sz="1800" kern="1200" dirty="0"/>
            <a:t>Authorship: Elicit authorship interest from SIG members (or may be written by Chair/Chair-Elect OR Chair/Chair-Elect)</a:t>
          </a:r>
        </a:p>
        <a:p>
          <a:pPr marL="342900" lvl="2" indent="-171450" algn="l" defTabSz="800100">
            <a:lnSpc>
              <a:spcPct val="90000"/>
            </a:lnSpc>
            <a:spcBef>
              <a:spcPct val="0"/>
            </a:spcBef>
            <a:spcAft>
              <a:spcPct val="15000"/>
            </a:spcAft>
            <a:buChar char="•"/>
          </a:pPr>
          <a:r>
            <a:rPr lang="en-US" sz="1800" kern="1200" dirty="0"/>
            <a:t>If written by member(s), Chair/Chair-Elect must review prior to submission</a:t>
          </a:r>
        </a:p>
        <a:p>
          <a:pPr marL="342900" lvl="2" indent="-171450" algn="l" defTabSz="800100">
            <a:lnSpc>
              <a:spcPct val="90000"/>
            </a:lnSpc>
            <a:spcBef>
              <a:spcPct val="0"/>
            </a:spcBef>
            <a:spcAft>
              <a:spcPct val="15000"/>
            </a:spcAft>
            <a:buChar char="•"/>
          </a:pPr>
          <a:r>
            <a:rPr lang="en-US" sz="1800" kern="1200" dirty="0"/>
            <a:t>Resident articles are allowed as long as they are co-authored with a preceptor</a:t>
          </a:r>
        </a:p>
        <a:p>
          <a:pPr marL="171450" lvl="1" indent="-171450" algn="l" defTabSz="800100">
            <a:lnSpc>
              <a:spcPct val="90000"/>
            </a:lnSpc>
            <a:spcBef>
              <a:spcPct val="0"/>
            </a:spcBef>
            <a:spcAft>
              <a:spcPct val="15000"/>
            </a:spcAft>
            <a:buChar char="•"/>
          </a:pPr>
          <a:r>
            <a:rPr lang="en-US" sz="1800" kern="1200" dirty="0"/>
            <a:t>Submit article and submission form to Membership Committee</a:t>
          </a:r>
        </a:p>
      </dsp:txBody>
      <dsp:txXfrm>
        <a:off x="3658967" y="275806"/>
        <a:ext cx="7775305" cy="26544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B44CD-52A0-44A3-961D-0DCB3A374363}">
      <dsp:nvSpPr>
        <dsp:cNvPr id="0" name=""/>
        <dsp:cNvSpPr/>
      </dsp:nvSpPr>
      <dsp:spPr>
        <a:xfrm>
          <a:off x="0" y="1061607"/>
          <a:ext cx="2858568" cy="47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t>Recruit and select next SIG Chair-Elect</a:t>
          </a:r>
        </a:p>
      </dsp:txBody>
      <dsp:txXfrm>
        <a:off x="0" y="1061607"/>
        <a:ext cx="2858568" cy="475200"/>
      </dsp:txXfrm>
    </dsp:sp>
    <dsp:sp modelId="{4E885555-E79F-4779-91B3-255DD8CF588D}">
      <dsp:nvSpPr>
        <dsp:cNvPr id="0" name=""/>
        <dsp:cNvSpPr/>
      </dsp:nvSpPr>
      <dsp:spPr>
        <a:xfrm>
          <a:off x="2858568" y="22107"/>
          <a:ext cx="571713" cy="25542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A382-2724-4A6B-9BCE-58015E8D7853}">
      <dsp:nvSpPr>
        <dsp:cNvPr id="0" name=""/>
        <dsp:cNvSpPr/>
      </dsp:nvSpPr>
      <dsp:spPr>
        <a:xfrm>
          <a:off x="3658967" y="22107"/>
          <a:ext cx="7775305" cy="2554200"/>
        </a:xfrm>
        <a:prstGeom prst="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Informal process for selecting next SIG Chair-Elect</a:t>
          </a:r>
          <a:endParaRPr lang="en-US" sz="1400" b="1" kern="1200" dirty="0"/>
        </a:p>
        <a:p>
          <a:pPr marL="114300" lvl="1" indent="-114300" algn="l" defTabSz="622300">
            <a:lnSpc>
              <a:spcPct val="90000"/>
            </a:lnSpc>
            <a:spcBef>
              <a:spcPct val="0"/>
            </a:spcBef>
            <a:spcAft>
              <a:spcPct val="15000"/>
            </a:spcAft>
            <a:buChar char="•"/>
          </a:pPr>
          <a:r>
            <a:rPr lang="en-US" sz="1400" b="0" kern="1200" dirty="0"/>
            <a:t>Recommendation:</a:t>
          </a:r>
        </a:p>
        <a:p>
          <a:pPr marL="228600" lvl="2" indent="-114300" algn="l" defTabSz="622300">
            <a:lnSpc>
              <a:spcPct val="90000"/>
            </a:lnSpc>
            <a:spcBef>
              <a:spcPct val="0"/>
            </a:spcBef>
            <a:spcAft>
              <a:spcPct val="15000"/>
            </a:spcAft>
            <a:buChar char="•"/>
          </a:pPr>
          <a:r>
            <a:rPr lang="en-US" sz="1400" b="0" kern="1200" dirty="0"/>
            <a:t>Send out call for nominees via SIG listserv in Fall (Oct/Nov)</a:t>
          </a:r>
        </a:p>
        <a:p>
          <a:pPr marL="342900" lvl="3" indent="-114300" algn="l" defTabSz="622300">
            <a:lnSpc>
              <a:spcPct val="90000"/>
            </a:lnSpc>
            <a:spcBef>
              <a:spcPct val="0"/>
            </a:spcBef>
            <a:spcAft>
              <a:spcPct val="15000"/>
            </a:spcAft>
            <a:buChar char="•"/>
          </a:pPr>
          <a:r>
            <a:rPr lang="en-US" sz="1400" b="0" kern="1200" dirty="0"/>
            <a:t>Nominees submit a brief personal statement (1-4 sentences) to the current SIG Chair and Chair-Elect</a:t>
          </a:r>
        </a:p>
        <a:p>
          <a:pPr marL="342900" lvl="3" indent="-114300" algn="l" defTabSz="622300">
            <a:lnSpc>
              <a:spcPct val="90000"/>
            </a:lnSpc>
            <a:spcBef>
              <a:spcPct val="0"/>
            </a:spcBef>
            <a:spcAft>
              <a:spcPct val="15000"/>
            </a:spcAft>
            <a:buChar char="•"/>
          </a:pPr>
          <a:r>
            <a:rPr lang="en-US" sz="1400" b="0" kern="1200" dirty="0"/>
            <a:t>Send out second reminder to SIG members via listserv in early January</a:t>
          </a:r>
        </a:p>
        <a:p>
          <a:pPr marL="228600" lvl="2" indent="-114300" algn="l" defTabSz="622300">
            <a:lnSpc>
              <a:spcPct val="90000"/>
            </a:lnSpc>
            <a:spcBef>
              <a:spcPct val="0"/>
            </a:spcBef>
            <a:spcAft>
              <a:spcPct val="15000"/>
            </a:spcAft>
            <a:buChar char="•"/>
          </a:pPr>
          <a:r>
            <a:rPr lang="en-US" sz="1400" b="0" kern="1200" dirty="0"/>
            <a:t>Send voting request to SIG listserv members in late January/February</a:t>
          </a:r>
        </a:p>
        <a:p>
          <a:pPr marL="342900" lvl="3" indent="-114300" algn="l" defTabSz="622300">
            <a:lnSpc>
              <a:spcPct val="90000"/>
            </a:lnSpc>
            <a:spcBef>
              <a:spcPct val="0"/>
            </a:spcBef>
            <a:spcAft>
              <a:spcPct val="15000"/>
            </a:spcAft>
            <a:buChar char="•"/>
          </a:pPr>
          <a:r>
            <a:rPr lang="en-US" sz="1400" b="0" kern="1200" dirty="0"/>
            <a:t>Nominee name(s) and personal statement(s)</a:t>
          </a:r>
        </a:p>
        <a:p>
          <a:pPr marL="342900" lvl="3" indent="-114300" algn="l" defTabSz="622300">
            <a:lnSpc>
              <a:spcPct val="90000"/>
            </a:lnSpc>
            <a:spcBef>
              <a:spcPct val="0"/>
            </a:spcBef>
            <a:spcAft>
              <a:spcPct val="15000"/>
            </a:spcAft>
            <a:buChar char="•"/>
          </a:pPr>
          <a:r>
            <a:rPr lang="en-US" sz="1400" b="0" kern="1200" dirty="0"/>
            <a:t>Deadline to vote</a:t>
          </a:r>
        </a:p>
        <a:p>
          <a:pPr marL="228600" lvl="2" indent="-114300" algn="l" defTabSz="622300">
            <a:lnSpc>
              <a:spcPct val="90000"/>
            </a:lnSpc>
            <a:spcBef>
              <a:spcPct val="0"/>
            </a:spcBef>
            <a:spcAft>
              <a:spcPct val="15000"/>
            </a:spcAft>
            <a:buChar char="•"/>
          </a:pPr>
          <a:r>
            <a:rPr lang="en-US" sz="1400" b="0" kern="1200" dirty="0"/>
            <a:t>Announce result to SIG members via listserv</a:t>
          </a:r>
        </a:p>
        <a:p>
          <a:pPr marL="228600" lvl="2" indent="-114300" algn="l" defTabSz="622300">
            <a:lnSpc>
              <a:spcPct val="90000"/>
            </a:lnSpc>
            <a:spcBef>
              <a:spcPct val="0"/>
            </a:spcBef>
            <a:spcAft>
              <a:spcPct val="15000"/>
            </a:spcAft>
            <a:buChar char="•"/>
          </a:pPr>
          <a:r>
            <a:rPr lang="en-US" sz="1400" b="0" kern="1200" dirty="0"/>
            <a:t>Provide All SIG Coordinator/Coordinator-Elect with new SIG Chair-Elect name and email address </a:t>
          </a:r>
          <a:r>
            <a:rPr lang="en-US" sz="1400" b="1" u="sng" kern="1200" dirty="0"/>
            <a:t>before</a:t>
          </a:r>
          <a:r>
            <a:rPr lang="en-US" sz="1400" b="0" kern="1200" dirty="0"/>
            <a:t> annual meeting </a:t>
          </a:r>
        </a:p>
      </dsp:txBody>
      <dsp:txXfrm>
        <a:off x="3658967" y="22107"/>
        <a:ext cx="7775305" cy="2554200"/>
      </dsp:txXfrm>
    </dsp:sp>
    <dsp:sp modelId="{A80417F6-EEA3-4715-974F-B767674A3C1C}">
      <dsp:nvSpPr>
        <dsp:cNvPr id="0" name=""/>
        <dsp:cNvSpPr/>
      </dsp:nvSpPr>
      <dsp:spPr>
        <a:xfrm>
          <a:off x="0" y="2662707"/>
          <a:ext cx="2858568" cy="47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35560" rIns="99568" bIns="35560" numCol="1" spcCol="1270" anchor="ctr" anchorCtr="0">
          <a:noAutofit/>
        </a:bodyPr>
        <a:lstStyle/>
        <a:p>
          <a:pPr marL="0" lvl="0" indent="0" algn="r" defTabSz="622300">
            <a:lnSpc>
              <a:spcPct val="90000"/>
            </a:lnSpc>
            <a:spcBef>
              <a:spcPct val="0"/>
            </a:spcBef>
            <a:spcAft>
              <a:spcPct val="35000"/>
            </a:spcAft>
            <a:buNone/>
          </a:pPr>
          <a:r>
            <a:rPr lang="en-US" sz="1400" b="1" kern="1200" dirty="0"/>
            <a:t>Transition next Chair-Elect into role </a:t>
          </a:r>
        </a:p>
      </dsp:txBody>
      <dsp:txXfrm>
        <a:off x="0" y="2662707"/>
        <a:ext cx="2858568" cy="475200"/>
      </dsp:txXfrm>
    </dsp:sp>
    <dsp:sp modelId="{21B05BFB-4BEE-4D87-B50D-AF97F4A00D8B}">
      <dsp:nvSpPr>
        <dsp:cNvPr id="0" name=""/>
        <dsp:cNvSpPr/>
      </dsp:nvSpPr>
      <dsp:spPr>
        <a:xfrm>
          <a:off x="2858568" y="2662707"/>
          <a:ext cx="571713" cy="475200"/>
        </a:xfrm>
        <a:prstGeom prst="leftBrace">
          <a:avLst>
            <a:gd name="adj1" fmla="val 35000"/>
            <a:gd name="adj2" fmla="val 50000"/>
          </a:avLst>
        </a:pr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D2702D-78FB-45BD-BC47-075ADBB4B1A6}">
      <dsp:nvSpPr>
        <dsp:cNvPr id="0" name=""/>
        <dsp:cNvSpPr/>
      </dsp:nvSpPr>
      <dsp:spPr>
        <a:xfrm>
          <a:off x="3658967" y="2662707"/>
          <a:ext cx="7775305" cy="475200"/>
        </a:xfrm>
        <a:prstGeom prst="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Incoming SIG Chair to meet with new SIG Chair-Elect after annual meeting to discuss plan for the year</a:t>
          </a:r>
          <a:endParaRPr lang="en-US" sz="1400" b="0" kern="1200" dirty="0"/>
        </a:p>
      </dsp:txBody>
      <dsp:txXfrm>
        <a:off x="3658967" y="2662707"/>
        <a:ext cx="7775305" cy="475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C6649-0230-4EF0-A3FF-F23187733A36}">
      <dsp:nvSpPr>
        <dsp:cNvPr id="0" name=""/>
        <dsp:cNvSpPr/>
      </dsp:nvSpPr>
      <dsp:spPr>
        <a:xfrm>
          <a:off x="0" y="246100"/>
          <a:ext cx="11165080" cy="1134000"/>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6534" tIns="312420" rIns="866534"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Education Committee: provide webinars or Fall/Annual Meeting presentations</a:t>
          </a:r>
        </a:p>
        <a:p>
          <a:pPr marL="228600" lvl="1" indent="-228600" algn="l" defTabSz="977900">
            <a:lnSpc>
              <a:spcPct val="90000"/>
            </a:lnSpc>
            <a:spcBef>
              <a:spcPct val="0"/>
            </a:spcBef>
            <a:spcAft>
              <a:spcPct val="15000"/>
            </a:spcAft>
            <a:buChar char="•"/>
          </a:pPr>
          <a:r>
            <a:rPr lang="en-US" sz="2200" kern="1200" dirty="0"/>
            <a:t>Advocacy Committee: work on Position Statements, Talking Points, or </a:t>
          </a:r>
          <a:r>
            <a:rPr lang="en-US" sz="2200" kern="1200" dirty="0" err="1"/>
            <a:t>KidsMeds</a:t>
          </a:r>
          <a:endParaRPr lang="en-US" sz="2200" kern="1200" dirty="0"/>
        </a:p>
      </dsp:txBody>
      <dsp:txXfrm>
        <a:off x="0" y="246100"/>
        <a:ext cx="11165080" cy="1134000"/>
      </dsp:txXfrm>
    </dsp:sp>
    <dsp:sp modelId="{5D4EA276-B995-493E-9752-F1229C194A92}">
      <dsp:nvSpPr>
        <dsp:cNvPr id="0" name=""/>
        <dsp:cNvSpPr/>
      </dsp:nvSpPr>
      <dsp:spPr>
        <a:xfrm>
          <a:off x="558254" y="24700"/>
          <a:ext cx="7815556" cy="4428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409" tIns="0" rIns="295409" bIns="0" numCol="1" spcCol="1270" anchor="ctr" anchorCtr="0">
          <a:noAutofit/>
        </a:bodyPr>
        <a:lstStyle/>
        <a:p>
          <a:pPr marL="0" lvl="0" indent="0" algn="l" defTabSz="977900">
            <a:lnSpc>
              <a:spcPct val="90000"/>
            </a:lnSpc>
            <a:spcBef>
              <a:spcPct val="0"/>
            </a:spcBef>
            <a:spcAft>
              <a:spcPct val="35000"/>
            </a:spcAft>
            <a:buNone/>
          </a:pPr>
          <a:r>
            <a:rPr lang="en-US" sz="2200" kern="1200" dirty="0"/>
            <a:t>Collaborate with other PPA committees</a:t>
          </a:r>
        </a:p>
      </dsp:txBody>
      <dsp:txXfrm>
        <a:off x="579870" y="46316"/>
        <a:ext cx="7772324" cy="399568"/>
      </dsp:txXfrm>
    </dsp:sp>
    <dsp:sp modelId="{557980D6-B4A2-4FC3-B3F7-25237FFDE7C5}">
      <dsp:nvSpPr>
        <dsp:cNvPr id="0" name=""/>
        <dsp:cNvSpPr/>
      </dsp:nvSpPr>
      <dsp:spPr>
        <a:xfrm>
          <a:off x="0" y="1682501"/>
          <a:ext cx="11165080" cy="779625"/>
        </a:xfrm>
        <a:prstGeom prst="rect">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6534" tIns="312420" rIns="866534"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t>Discuss content interest with Social Media Subcommittee</a:t>
          </a:r>
        </a:p>
      </dsp:txBody>
      <dsp:txXfrm>
        <a:off x="0" y="1682501"/>
        <a:ext cx="11165080" cy="779625"/>
      </dsp:txXfrm>
    </dsp:sp>
    <dsp:sp modelId="{1E1F4B96-59A2-403F-9817-A090C7FCEA99}">
      <dsp:nvSpPr>
        <dsp:cNvPr id="0" name=""/>
        <dsp:cNvSpPr/>
      </dsp:nvSpPr>
      <dsp:spPr>
        <a:xfrm>
          <a:off x="558254" y="1461101"/>
          <a:ext cx="7815556" cy="442800"/>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5409" tIns="0" rIns="295409" bIns="0" numCol="1" spcCol="1270" anchor="ctr" anchorCtr="0">
          <a:noAutofit/>
        </a:bodyPr>
        <a:lstStyle/>
        <a:p>
          <a:pPr marL="0" lvl="0" indent="0" algn="l" defTabSz="977900">
            <a:lnSpc>
              <a:spcPct val="90000"/>
            </a:lnSpc>
            <a:spcBef>
              <a:spcPct val="0"/>
            </a:spcBef>
            <a:spcAft>
              <a:spcPct val="35000"/>
            </a:spcAft>
            <a:buNone/>
          </a:pPr>
          <a:r>
            <a:rPr lang="en-US" sz="2200" kern="1200" dirty="0"/>
            <a:t>Create content for social media posts</a:t>
          </a:r>
        </a:p>
      </dsp:txBody>
      <dsp:txXfrm>
        <a:off x="579870" y="1482717"/>
        <a:ext cx="7772324" cy="399568"/>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31E299-8E5F-49A4-9E93-2D36F1758DCC}" type="datetimeFigureOut">
              <a:rPr lang="en-US" smtClean="0"/>
              <a:t>9/24/2025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2E21B-A45D-4569-8577-327715B7D08F}" type="slidenum">
              <a:rPr lang="en-US" smtClean="0"/>
              <a:t>‹#›</a:t>
            </a:fld>
            <a:endParaRPr lang="en-US"/>
          </a:p>
        </p:txBody>
      </p:sp>
    </p:spTree>
    <p:extLst>
      <p:ext uri="{BB962C8B-B14F-4D97-AF65-F5344CB8AC3E}">
        <p14:creationId xmlns:p14="http://schemas.microsoft.com/office/powerpoint/2010/main" val="3365293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19FA-39D1-46AD-A3C3-05DC59DDD6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E0B9B8-2DAA-482C-80CE-F3A8C37408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30C91144-ED7B-4672-91C2-C77D5A460521}"/>
              </a:ext>
            </a:extLst>
          </p:cNvPr>
          <p:cNvPicPr>
            <a:picLocks noChangeAspect="1"/>
          </p:cNvPicPr>
          <p:nvPr userDrawn="1"/>
        </p:nvPicPr>
        <p:blipFill>
          <a:blip r:embed="rId2"/>
          <a:stretch>
            <a:fillRect/>
          </a:stretch>
        </p:blipFill>
        <p:spPr>
          <a:xfrm>
            <a:off x="10156054" y="5349875"/>
            <a:ext cx="1866208" cy="1352049"/>
          </a:xfrm>
          <a:prstGeom prst="rect">
            <a:avLst/>
          </a:prstGeom>
        </p:spPr>
      </p:pic>
      <p:sp>
        <p:nvSpPr>
          <p:cNvPr id="9" name="Rectangle 8">
            <a:extLst>
              <a:ext uri="{FF2B5EF4-FFF2-40B4-BE49-F238E27FC236}">
                <a16:creationId xmlns:a16="http://schemas.microsoft.com/office/drawing/2014/main" id="{29AFBBEB-D3A7-4C5C-949E-A90A6AA9D1DB}"/>
              </a:ext>
            </a:extLst>
          </p:cNvPr>
          <p:cNvSpPr/>
          <p:nvPr userDrawn="1"/>
        </p:nvSpPr>
        <p:spPr>
          <a:xfrm>
            <a:off x="0" y="0"/>
            <a:ext cx="12192000" cy="949911"/>
          </a:xfrm>
          <a:prstGeom prst="rect">
            <a:avLst/>
          </a:prstGeom>
          <a:solidFill>
            <a:srgbClr val="00759D"/>
          </a:solidFill>
          <a:ln>
            <a:solidFill>
              <a:srgbClr val="0075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2D6CF99-3548-4C25-8DE2-461BB0B88617}"/>
              </a:ext>
            </a:extLst>
          </p:cNvPr>
          <p:cNvSpPr txBox="1"/>
          <p:nvPr userDrawn="1"/>
        </p:nvSpPr>
        <p:spPr>
          <a:xfrm>
            <a:off x="0" y="230819"/>
            <a:ext cx="12192000" cy="584775"/>
          </a:xfrm>
          <a:prstGeom prst="rect">
            <a:avLst/>
          </a:prstGeom>
          <a:noFill/>
        </p:spPr>
        <p:txBody>
          <a:bodyPr wrap="square" rtlCol="0">
            <a:spAutoFit/>
          </a:bodyPr>
          <a:lstStyle/>
          <a:p>
            <a:pPr algn="ctr"/>
            <a:r>
              <a:rPr lang="en-US" sz="3200" dirty="0">
                <a:solidFill>
                  <a:schemeClr val="bg1"/>
                </a:solidFill>
                <a:latin typeface="+mn-lt"/>
                <a:cs typeface="Arial" panose="020B0604020202020204" pitchFamily="34" charset="0"/>
              </a:rPr>
              <a:t>Pediatric Pharmacy Association</a:t>
            </a:r>
          </a:p>
        </p:txBody>
      </p:sp>
    </p:spTree>
    <p:extLst>
      <p:ext uri="{BB962C8B-B14F-4D97-AF65-F5344CB8AC3E}">
        <p14:creationId xmlns:p14="http://schemas.microsoft.com/office/powerpoint/2010/main" val="424086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9BB1-343B-4DF2-AD9D-B9A5668D1A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9252EA1-5882-4236-92E3-E6A15780FB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05A0E6-BD6F-4EE9-9B2F-D93EEE1D05D2}"/>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5" name="Footer Placeholder 4">
            <a:extLst>
              <a:ext uri="{FF2B5EF4-FFF2-40B4-BE49-F238E27FC236}">
                <a16:creationId xmlns:a16="http://schemas.microsoft.com/office/drawing/2014/main" id="{C43F25E8-E689-4F1D-890A-6BC115BCA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D8920F-D52D-480B-BFEB-D42E3E348F64}"/>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3475520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AC4E2-A2FD-4479-8C26-7BAB22F2146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C745B6-611C-477A-A791-598A0FB40C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CCE1F-343E-48B8-B1C5-1C688B9E6B07}"/>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5" name="Footer Placeholder 4">
            <a:extLst>
              <a:ext uri="{FF2B5EF4-FFF2-40B4-BE49-F238E27FC236}">
                <a16:creationId xmlns:a16="http://schemas.microsoft.com/office/drawing/2014/main" id="{3CAD5801-9CCC-4BED-B217-BC729753A3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D7813-10AD-4CF5-A9CA-B6C02743714A}"/>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2414117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A9063-0F7C-4775-B813-BFA6E9A4DF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62431B-2C42-4AF4-A629-2A088655E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05863B-B9DA-4BE0-A723-07254AE43258}"/>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5" name="Footer Placeholder 4">
            <a:extLst>
              <a:ext uri="{FF2B5EF4-FFF2-40B4-BE49-F238E27FC236}">
                <a16:creationId xmlns:a16="http://schemas.microsoft.com/office/drawing/2014/main" id="{1666C1C9-70C2-47E0-9FDF-E52B10D59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EA98D7-6025-4E1B-92B0-2740BA019A47}"/>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766417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F1EE3-BD3D-4304-94D6-276439FFF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798F6C2-024B-4F39-862C-7047B09A31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FA4CC2-6B4F-47BD-ACBB-E7274B3EB792}"/>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5" name="Footer Placeholder 4">
            <a:extLst>
              <a:ext uri="{FF2B5EF4-FFF2-40B4-BE49-F238E27FC236}">
                <a16:creationId xmlns:a16="http://schemas.microsoft.com/office/drawing/2014/main" id="{A4CA7A3C-D0D2-4563-A7C3-187BA58E6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D4B1C-F615-4A2D-B485-289D996E10FC}"/>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157000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60C09-A5D2-446B-9C7F-3E184AC0BC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70125F-C61E-442D-8E2F-65FC5E099D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D6FEBF-48AB-43FB-A18E-0639CC6AB1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CBA7ED-8508-4504-A351-A8257472F0BD}"/>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6" name="Footer Placeholder 5">
            <a:extLst>
              <a:ext uri="{FF2B5EF4-FFF2-40B4-BE49-F238E27FC236}">
                <a16:creationId xmlns:a16="http://schemas.microsoft.com/office/drawing/2014/main" id="{D6ED8A16-53A1-4827-9D29-060392771F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CF53D3-BF77-4FC8-AB74-E590D7AF613D}"/>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4025925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B435-DCC0-48D4-AB85-6EA81EC728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F104F91-5E1C-495B-A716-4DE2C9317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FD7BC1-E58A-48CB-9CA3-44B1C9ACA7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5E298B-FBFC-4517-B20F-0AF1FE9BDC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D414D9-FC2D-4E5F-82E2-793A711A37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DD9142-34F3-4377-9FD7-7C025CDC8F81}"/>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8" name="Footer Placeholder 7">
            <a:extLst>
              <a:ext uri="{FF2B5EF4-FFF2-40B4-BE49-F238E27FC236}">
                <a16:creationId xmlns:a16="http://schemas.microsoft.com/office/drawing/2014/main" id="{D4D569FF-9666-447B-8501-37EF0D2EB9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0CF75C-E756-487D-B0BD-1DF9B13583E4}"/>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982513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AB943-7BD6-45F9-8130-1066DCEF76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040852-CEB0-4FD5-A88B-16F606A22C92}"/>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4" name="Footer Placeholder 3">
            <a:extLst>
              <a:ext uri="{FF2B5EF4-FFF2-40B4-BE49-F238E27FC236}">
                <a16:creationId xmlns:a16="http://schemas.microsoft.com/office/drawing/2014/main" id="{079EA5B9-AE8B-4EF6-96FF-2DA4A4622D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13ED13-CDFF-4676-BA10-DA3A9206575E}"/>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769286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62A5CE-F9A8-48E3-8AC5-49FEA572B49E}"/>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3" name="Footer Placeholder 2">
            <a:extLst>
              <a:ext uri="{FF2B5EF4-FFF2-40B4-BE49-F238E27FC236}">
                <a16:creationId xmlns:a16="http://schemas.microsoft.com/office/drawing/2014/main" id="{41FD88DA-260E-440B-930A-239306228E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1296A4-13E8-4BCB-8368-58F373BFA1F5}"/>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552312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80255-FB05-407D-AE95-82DCD1440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96173F-DB5E-4FF4-809A-3EBC1C9C53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7DF5596-2C87-41D1-B8A4-DC1408D4C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368339-2B3A-415A-83EA-B923739D02B5}"/>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6" name="Footer Placeholder 5">
            <a:extLst>
              <a:ext uri="{FF2B5EF4-FFF2-40B4-BE49-F238E27FC236}">
                <a16:creationId xmlns:a16="http://schemas.microsoft.com/office/drawing/2014/main" id="{DD092212-932F-434C-9D97-D2169B4E8C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88572-D667-4C90-8405-7268B0C0FA9F}"/>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3201674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2D37-5DF7-446B-BD01-82646A5B8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ACA585-F3C6-4CC3-B160-6421663B9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3BC33-0775-4796-A3E6-11C3220E6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363751-277F-4B5D-B36C-01285A81F07E}"/>
              </a:ext>
            </a:extLst>
          </p:cNvPr>
          <p:cNvSpPr>
            <a:spLocks noGrp="1"/>
          </p:cNvSpPr>
          <p:nvPr>
            <p:ph type="dt" sz="half" idx="10"/>
          </p:nvPr>
        </p:nvSpPr>
        <p:spPr/>
        <p:txBody>
          <a:bodyPr/>
          <a:lstStyle/>
          <a:p>
            <a:fld id="{82DDD9B9-4F37-41F1-ACBB-3E09277F6DF4}" type="datetimeFigureOut">
              <a:rPr lang="en-US" smtClean="0"/>
              <a:t>9/24/2025</a:t>
            </a:fld>
            <a:endParaRPr lang="en-US"/>
          </a:p>
        </p:txBody>
      </p:sp>
      <p:sp>
        <p:nvSpPr>
          <p:cNvPr id="6" name="Footer Placeholder 5">
            <a:extLst>
              <a:ext uri="{FF2B5EF4-FFF2-40B4-BE49-F238E27FC236}">
                <a16:creationId xmlns:a16="http://schemas.microsoft.com/office/drawing/2014/main" id="{025F320C-0A3B-4DFD-91DA-24EDB5E3FE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76CED2-7875-4B3C-B7EA-DD4F1A20EE1F}"/>
              </a:ext>
            </a:extLst>
          </p:cNvPr>
          <p:cNvSpPr>
            <a:spLocks noGrp="1"/>
          </p:cNvSpPr>
          <p:nvPr>
            <p:ph type="sldNum" sz="quarter" idx="12"/>
          </p:nvPr>
        </p:nvSpPr>
        <p:spPr/>
        <p:txBody>
          <a:bodyPr/>
          <a:lstStyle/>
          <a:p>
            <a:fld id="{7DAF5B9E-096C-4EE4-B978-FD4A8383C5B7}" type="slidenum">
              <a:rPr lang="en-US" smtClean="0"/>
              <a:t>‹#›</a:t>
            </a:fld>
            <a:endParaRPr lang="en-US"/>
          </a:p>
        </p:txBody>
      </p:sp>
    </p:spTree>
    <p:extLst>
      <p:ext uri="{BB962C8B-B14F-4D97-AF65-F5344CB8AC3E}">
        <p14:creationId xmlns:p14="http://schemas.microsoft.com/office/powerpoint/2010/main" val="2824592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F6426D-738D-44DB-895B-4E358DE32E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590F4F-A453-4FC3-BE6F-99B30CE6EA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4AD287-CE06-4B9C-8EC6-D0664819AE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DD9B9-4F37-41F1-ACBB-3E09277F6DF4}" type="datetimeFigureOut">
              <a:rPr lang="en-US" smtClean="0"/>
              <a:t>9/24/2025</a:t>
            </a:fld>
            <a:endParaRPr lang="en-US"/>
          </a:p>
        </p:txBody>
      </p:sp>
      <p:sp>
        <p:nvSpPr>
          <p:cNvPr id="5" name="Footer Placeholder 4">
            <a:extLst>
              <a:ext uri="{FF2B5EF4-FFF2-40B4-BE49-F238E27FC236}">
                <a16:creationId xmlns:a16="http://schemas.microsoft.com/office/drawing/2014/main" id="{F79274FC-0B25-4301-A5B1-6E06BCC450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B49D5D-5BC7-4474-8BDD-F41F570E8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AF5B9E-096C-4EE4-B978-FD4A8383C5B7}" type="slidenum">
              <a:rPr lang="en-US" smtClean="0"/>
              <a:t>‹#›</a:t>
            </a:fld>
            <a:endParaRPr lang="en-US"/>
          </a:p>
        </p:txBody>
      </p:sp>
      <p:sp>
        <p:nvSpPr>
          <p:cNvPr id="8" name="Rectangle 7">
            <a:extLst>
              <a:ext uri="{FF2B5EF4-FFF2-40B4-BE49-F238E27FC236}">
                <a16:creationId xmlns:a16="http://schemas.microsoft.com/office/drawing/2014/main" id="{83690651-3446-4517-BD88-15D36C830C66}"/>
              </a:ext>
            </a:extLst>
          </p:cNvPr>
          <p:cNvSpPr/>
          <p:nvPr userDrawn="1"/>
        </p:nvSpPr>
        <p:spPr>
          <a:xfrm>
            <a:off x="0" y="0"/>
            <a:ext cx="12192000" cy="949911"/>
          </a:xfrm>
          <a:prstGeom prst="rect">
            <a:avLst/>
          </a:prstGeom>
          <a:solidFill>
            <a:srgbClr val="00759D"/>
          </a:solidFill>
          <a:ln>
            <a:solidFill>
              <a:srgbClr val="0075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8AC8B8E-2653-463D-9662-FC795A9298AB}"/>
              </a:ext>
            </a:extLst>
          </p:cNvPr>
          <p:cNvSpPr txBox="1"/>
          <p:nvPr userDrawn="1"/>
        </p:nvSpPr>
        <p:spPr>
          <a:xfrm>
            <a:off x="0" y="230819"/>
            <a:ext cx="12192000" cy="584775"/>
          </a:xfrm>
          <a:prstGeom prst="rect">
            <a:avLst/>
          </a:prstGeom>
          <a:noFill/>
        </p:spPr>
        <p:txBody>
          <a:bodyPr wrap="square" rtlCol="0">
            <a:spAutoFit/>
          </a:bodyPr>
          <a:lstStyle/>
          <a:p>
            <a:pPr algn="ctr"/>
            <a:r>
              <a:rPr lang="en-US" sz="3200" dirty="0">
                <a:solidFill>
                  <a:schemeClr val="bg1"/>
                </a:solidFill>
                <a:latin typeface="+mn-lt"/>
                <a:cs typeface="Aharoni" panose="02010803020104030203" pitchFamily="2" charset="-79"/>
              </a:rPr>
              <a:t>Pediatric Pharmacy Association</a:t>
            </a:r>
          </a:p>
        </p:txBody>
      </p:sp>
      <p:pic>
        <p:nvPicPr>
          <p:cNvPr id="12" name="Picture 11">
            <a:extLst>
              <a:ext uri="{FF2B5EF4-FFF2-40B4-BE49-F238E27FC236}">
                <a16:creationId xmlns:a16="http://schemas.microsoft.com/office/drawing/2014/main" id="{D6A4D364-A2EF-4116-B960-80D026B9FA28}"/>
              </a:ext>
            </a:extLst>
          </p:cNvPr>
          <p:cNvPicPr>
            <a:picLocks noChangeAspect="1"/>
          </p:cNvPicPr>
          <p:nvPr userDrawn="1"/>
        </p:nvPicPr>
        <p:blipFill>
          <a:blip r:embed="rId13"/>
          <a:stretch>
            <a:fillRect/>
          </a:stretch>
        </p:blipFill>
        <p:spPr>
          <a:xfrm>
            <a:off x="10156054" y="5349875"/>
            <a:ext cx="1866208" cy="1352049"/>
          </a:xfrm>
          <a:prstGeom prst="rect">
            <a:avLst/>
          </a:prstGeom>
        </p:spPr>
      </p:pic>
    </p:spTree>
    <p:extLst>
      <p:ext uri="{BB962C8B-B14F-4D97-AF65-F5344CB8AC3E}">
        <p14:creationId xmlns:p14="http://schemas.microsoft.com/office/powerpoint/2010/main" val="1452662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68804-2581-4BED-A2E8-13366EC798A9}"/>
              </a:ext>
            </a:extLst>
          </p:cNvPr>
          <p:cNvSpPr>
            <a:spLocks noGrp="1"/>
          </p:cNvSpPr>
          <p:nvPr>
            <p:ph type="ctrTitle"/>
          </p:nvPr>
        </p:nvSpPr>
        <p:spPr>
          <a:xfrm>
            <a:off x="1361631" y="2130766"/>
            <a:ext cx="9144000" cy="2387600"/>
          </a:xfrm>
        </p:spPr>
        <p:txBody>
          <a:bodyPr/>
          <a:lstStyle/>
          <a:p>
            <a:r>
              <a:rPr lang="en-US" dirty="0"/>
              <a:t>SIG Chair and Chair-Elect Responsibilities</a:t>
            </a:r>
          </a:p>
        </p:txBody>
      </p:sp>
    </p:spTree>
    <p:extLst>
      <p:ext uri="{BB962C8B-B14F-4D97-AF65-F5344CB8AC3E}">
        <p14:creationId xmlns:p14="http://schemas.microsoft.com/office/powerpoint/2010/main" val="2921853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13858-6987-2AA5-47EA-8D462637A1BB}"/>
              </a:ext>
            </a:extLst>
          </p:cNvPr>
          <p:cNvSpPr>
            <a:spLocks noGrp="1"/>
          </p:cNvSpPr>
          <p:nvPr>
            <p:ph type="title"/>
          </p:nvPr>
        </p:nvSpPr>
        <p:spPr>
          <a:xfrm>
            <a:off x="838200" y="706957"/>
            <a:ext cx="10515600" cy="1325563"/>
          </a:xfrm>
        </p:spPr>
        <p:txBody>
          <a:bodyPr/>
          <a:lstStyle/>
          <a:p>
            <a:pPr algn="ctr"/>
            <a:r>
              <a:rPr lang="en-US" dirty="0"/>
              <a:t>Optional SIG Leadership Activities</a:t>
            </a:r>
          </a:p>
        </p:txBody>
      </p:sp>
      <p:graphicFrame>
        <p:nvGraphicFramePr>
          <p:cNvPr id="4" name="Diagram 3">
            <a:extLst>
              <a:ext uri="{FF2B5EF4-FFF2-40B4-BE49-F238E27FC236}">
                <a16:creationId xmlns:a16="http://schemas.microsoft.com/office/drawing/2014/main" id="{F44BB24E-8DCC-ACC9-A0CD-B531D58557E2}"/>
              </a:ext>
            </a:extLst>
          </p:cNvPr>
          <p:cNvGraphicFramePr/>
          <p:nvPr>
            <p:extLst>
              <p:ext uri="{D42A27DB-BD31-4B8C-83A1-F6EECF244321}">
                <p14:modId xmlns:p14="http://schemas.microsoft.com/office/powerpoint/2010/main" val="2191720746"/>
              </p:ext>
            </p:extLst>
          </p:nvPr>
        </p:nvGraphicFramePr>
        <p:xfrm>
          <a:off x="448655" y="2427004"/>
          <a:ext cx="11165080" cy="2486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290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D7C20-40D0-D935-07CC-E70DB4ECC535}"/>
              </a:ext>
            </a:extLst>
          </p:cNvPr>
          <p:cNvSpPr>
            <a:spLocks noGrp="1"/>
          </p:cNvSpPr>
          <p:nvPr>
            <p:ph type="title"/>
          </p:nvPr>
        </p:nvSpPr>
        <p:spPr>
          <a:xfrm>
            <a:off x="838200" y="850440"/>
            <a:ext cx="10515600" cy="1325563"/>
          </a:xfrm>
        </p:spPr>
        <p:txBody>
          <a:bodyPr/>
          <a:lstStyle/>
          <a:p>
            <a:pPr algn="ctr"/>
            <a:r>
              <a:rPr lang="en-US" dirty="0"/>
              <a:t>Role Timeline</a:t>
            </a:r>
          </a:p>
        </p:txBody>
      </p:sp>
      <p:sp>
        <p:nvSpPr>
          <p:cNvPr id="3" name="Content Placeholder 2">
            <a:extLst>
              <a:ext uri="{FF2B5EF4-FFF2-40B4-BE49-F238E27FC236}">
                <a16:creationId xmlns:a16="http://schemas.microsoft.com/office/drawing/2014/main" id="{5920D12A-598E-DD53-EF6F-4D8873E93978}"/>
              </a:ext>
            </a:extLst>
          </p:cNvPr>
          <p:cNvSpPr>
            <a:spLocks noGrp="1"/>
          </p:cNvSpPr>
          <p:nvPr>
            <p:ph idx="1"/>
          </p:nvPr>
        </p:nvSpPr>
        <p:spPr>
          <a:xfrm>
            <a:off x="345036" y="2044326"/>
            <a:ext cx="11501927" cy="4351338"/>
          </a:xfrm>
        </p:spPr>
        <p:txBody>
          <a:bodyPr>
            <a:normAutofit/>
          </a:bodyPr>
          <a:lstStyle/>
          <a:p>
            <a:r>
              <a:rPr lang="en-US" sz="2200" dirty="0"/>
              <a:t>Chair-Elect/Chair role is a </a:t>
            </a:r>
            <a:r>
              <a:rPr lang="en-US" sz="2200" b="1" dirty="0"/>
              <a:t>2-year</a:t>
            </a:r>
            <a:r>
              <a:rPr lang="en-US" sz="2200" dirty="0"/>
              <a:t> commitment with each term beginning and ending at the PPA Annual Meting (April – April) </a:t>
            </a:r>
          </a:p>
          <a:p>
            <a:pPr lvl="1"/>
            <a:r>
              <a:rPr lang="en-US" sz="2200" dirty="0"/>
              <a:t>Year 1: Chair-Elect</a:t>
            </a:r>
          </a:p>
          <a:p>
            <a:pPr lvl="1"/>
            <a:r>
              <a:rPr lang="en-US" sz="2200" dirty="0"/>
              <a:t>Year 2: Chair</a:t>
            </a:r>
          </a:p>
          <a:p>
            <a:r>
              <a:rPr lang="en-US" sz="2200" dirty="0"/>
              <a:t>Rationale for role structure:</a:t>
            </a:r>
          </a:p>
          <a:p>
            <a:pPr lvl="1"/>
            <a:r>
              <a:rPr lang="en-US" sz="2200" dirty="0"/>
              <a:t>Ensures continuity in leadership since incoming Chair will have already spent a full year involved in organizational governance and planning</a:t>
            </a:r>
          </a:p>
          <a:p>
            <a:pPr lvl="1"/>
            <a:r>
              <a:rPr lang="en-US" sz="2200" dirty="0"/>
              <a:t>Chair-Elect term serves as an extended orientation and training period, allowing the future Chair to become familiar in ongoing projects, relationships, and priorities of the SIG before taking on leadership responsibilities</a:t>
            </a:r>
          </a:p>
        </p:txBody>
      </p:sp>
    </p:spTree>
    <p:extLst>
      <p:ext uri="{BB962C8B-B14F-4D97-AF65-F5344CB8AC3E}">
        <p14:creationId xmlns:p14="http://schemas.microsoft.com/office/powerpoint/2010/main" val="2992613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CD9A0-C767-FE2C-727D-36086123A8BF}"/>
              </a:ext>
            </a:extLst>
          </p:cNvPr>
          <p:cNvSpPr>
            <a:spLocks noGrp="1"/>
          </p:cNvSpPr>
          <p:nvPr>
            <p:ph type="title"/>
          </p:nvPr>
        </p:nvSpPr>
        <p:spPr>
          <a:xfrm>
            <a:off x="838200" y="775324"/>
            <a:ext cx="10515600" cy="1325563"/>
          </a:xfrm>
        </p:spPr>
        <p:txBody>
          <a:bodyPr/>
          <a:lstStyle/>
          <a:p>
            <a:pPr algn="ctr"/>
            <a:r>
              <a:rPr lang="en-US" dirty="0"/>
              <a:t>Division of Duties and Time Commitment</a:t>
            </a:r>
          </a:p>
        </p:txBody>
      </p:sp>
      <p:sp>
        <p:nvSpPr>
          <p:cNvPr id="3" name="Content Placeholder 2">
            <a:extLst>
              <a:ext uri="{FF2B5EF4-FFF2-40B4-BE49-F238E27FC236}">
                <a16:creationId xmlns:a16="http://schemas.microsoft.com/office/drawing/2014/main" id="{41FD28DC-458D-247B-70F5-A9659B59371B}"/>
              </a:ext>
            </a:extLst>
          </p:cNvPr>
          <p:cNvSpPr>
            <a:spLocks noGrp="1"/>
          </p:cNvSpPr>
          <p:nvPr>
            <p:ph idx="1"/>
          </p:nvPr>
        </p:nvSpPr>
        <p:spPr>
          <a:xfrm>
            <a:off x="359635" y="2100887"/>
            <a:ext cx="11501927" cy="4351338"/>
          </a:xfrm>
        </p:spPr>
        <p:txBody>
          <a:bodyPr>
            <a:normAutofit/>
          </a:bodyPr>
          <a:lstStyle/>
          <a:p>
            <a:r>
              <a:rPr lang="en-US" sz="2000" dirty="0"/>
              <a:t>Chair and Chair-Elect may decide division of responsibilities between Chair and Chair-Elect for each SIG</a:t>
            </a:r>
          </a:p>
          <a:p>
            <a:r>
              <a:rPr lang="en-US" sz="2000" dirty="0"/>
              <a:t>Chair duties:</a:t>
            </a:r>
          </a:p>
          <a:p>
            <a:pPr lvl="1"/>
            <a:r>
              <a:rPr lang="en-US" sz="2000" dirty="0"/>
              <a:t>Hosting SIG meetings</a:t>
            </a:r>
          </a:p>
          <a:p>
            <a:pPr lvl="1"/>
            <a:r>
              <a:rPr lang="en-US" sz="2000" dirty="0"/>
              <a:t>Attending SIG leadership meetings</a:t>
            </a:r>
          </a:p>
          <a:p>
            <a:pPr lvl="1"/>
            <a:r>
              <a:rPr lang="en-US" sz="2000" dirty="0"/>
              <a:t>Listserv monitoring</a:t>
            </a:r>
          </a:p>
          <a:p>
            <a:pPr lvl="1"/>
            <a:r>
              <a:rPr lang="en-US" sz="2000" dirty="0"/>
              <a:t>PPA Annual Meeting planning and hosting SIG meeting</a:t>
            </a:r>
          </a:p>
          <a:p>
            <a:pPr lvl="1"/>
            <a:r>
              <a:rPr lang="en-US" sz="2000" dirty="0"/>
              <a:t>Advocate Newsletter article submission</a:t>
            </a:r>
          </a:p>
          <a:p>
            <a:pPr lvl="1"/>
            <a:r>
              <a:rPr lang="en-US" sz="2000" dirty="0"/>
              <a:t>SIG Chair-Elect recruitment, selection, and transition</a:t>
            </a:r>
          </a:p>
          <a:p>
            <a:pPr lvl="1"/>
            <a:r>
              <a:rPr lang="en-US" sz="2000" dirty="0"/>
              <a:t>Optional leadership opportunities</a:t>
            </a:r>
          </a:p>
          <a:p>
            <a:r>
              <a:rPr lang="en-US" sz="2000" dirty="0"/>
              <a:t>Chair-Elect duties:</a:t>
            </a:r>
          </a:p>
          <a:p>
            <a:pPr lvl="1"/>
            <a:r>
              <a:rPr lang="en-US" sz="2000" dirty="0"/>
              <a:t>Assist the SIG Chair with all Chair duties</a:t>
            </a:r>
          </a:p>
          <a:p>
            <a:r>
              <a:rPr lang="en-US" sz="2000" dirty="0"/>
              <a:t>Time commitment for both Chair and Chair-Elect: </a:t>
            </a:r>
            <a:r>
              <a:rPr lang="en-US" sz="2000" b="1" dirty="0"/>
              <a:t>~1-2 hours monthly</a:t>
            </a:r>
          </a:p>
        </p:txBody>
      </p:sp>
    </p:spTree>
    <p:extLst>
      <p:ext uri="{BB962C8B-B14F-4D97-AF65-F5344CB8AC3E}">
        <p14:creationId xmlns:p14="http://schemas.microsoft.com/office/powerpoint/2010/main" val="3143907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27A2-4F5B-7ECE-71CC-DCE0FA99A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7A104-EE5D-0026-A12B-141404F839A6}"/>
              </a:ext>
            </a:extLst>
          </p:cNvPr>
          <p:cNvSpPr>
            <a:spLocks noGrp="1"/>
          </p:cNvSpPr>
          <p:nvPr>
            <p:ph type="title"/>
          </p:nvPr>
        </p:nvSpPr>
        <p:spPr>
          <a:xfrm>
            <a:off x="838200" y="775324"/>
            <a:ext cx="10515600" cy="1325563"/>
          </a:xfrm>
        </p:spPr>
        <p:txBody>
          <a:bodyPr/>
          <a:lstStyle/>
          <a:p>
            <a:pPr algn="ctr"/>
            <a:r>
              <a:rPr lang="en-US" dirty="0"/>
              <a:t>Responsibilities: SIG Meetings</a:t>
            </a:r>
          </a:p>
        </p:txBody>
      </p:sp>
      <p:graphicFrame>
        <p:nvGraphicFramePr>
          <p:cNvPr id="6" name="Diagram 5">
            <a:extLst>
              <a:ext uri="{FF2B5EF4-FFF2-40B4-BE49-F238E27FC236}">
                <a16:creationId xmlns:a16="http://schemas.microsoft.com/office/drawing/2014/main" id="{4442151B-A443-FC4E-B0CE-A9CDA3FDC5C9}"/>
              </a:ext>
            </a:extLst>
          </p:cNvPr>
          <p:cNvGraphicFramePr/>
          <p:nvPr>
            <p:extLst>
              <p:ext uri="{D42A27DB-BD31-4B8C-83A1-F6EECF244321}">
                <p14:modId xmlns:p14="http://schemas.microsoft.com/office/powerpoint/2010/main" val="2555185142"/>
              </p:ext>
            </p:extLst>
          </p:nvPr>
        </p:nvGraphicFramePr>
        <p:xfrm>
          <a:off x="-1" y="2100887"/>
          <a:ext cx="11434273" cy="32060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3347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12E9B-C452-5404-BAEB-A14B5E3FA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C70D8-5B43-AD1B-0BF0-059AD04B7B09}"/>
              </a:ext>
            </a:extLst>
          </p:cNvPr>
          <p:cNvSpPr>
            <a:spLocks noGrp="1"/>
          </p:cNvSpPr>
          <p:nvPr>
            <p:ph type="title"/>
          </p:nvPr>
        </p:nvSpPr>
        <p:spPr>
          <a:xfrm>
            <a:off x="838200" y="775324"/>
            <a:ext cx="10515600" cy="1325563"/>
          </a:xfrm>
        </p:spPr>
        <p:txBody>
          <a:bodyPr/>
          <a:lstStyle/>
          <a:p>
            <a:pPr algn="ctr"/>
            <a:r>
              <a:rPr lang="en-US" dirty="0"/>
              <a:t>Responsibilities: SIG Leadership Meetings</a:t>
            </a:r>
          </a:p>
        </p:txBody>
      </p:sp>
      <p:graphicFrame>
        <p:nvGraphicFramePr>
          <p:cNvPr id="6" name="Diagram 5">
            <a:extLst>
              <a:ext uri="{FF2B5EF4-FFF2-40B4-BE49-F238E27FC236}">
                <a16:creationId xmlns:a16="http://schemas.microsoft.com/office/drawing/2014/main" id="{60D5992B-B185-17E0-40D0-36F66CF526E7}"/>
              </a:ext>
            </a:extLst>
          </p:cNvPr>
          <p:cNvGraphicFramePr/>
          <p:nvPr>
            <p:extLst>
              <p:ext uri="{D42A27DB-BD31-4B8C-83A1-F6EECF244321}">
                <p14:modId xmlns:p14="http://schemas.microsoft.com/office/powerpoint/2010/main" val="2141754631"/>
              </p:ext>
            </p:extLst>
          </p:nvPr>
        </p:nvGraphicFramePr>
        <p:xfrm>
          <a:off x="-212817" y="1740135"/>
          <a:ext cx="11434273" cy="3930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1716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318E-5967-7CF4-F7EA-393747531D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50F63-9675-8F98-771E-A6201BD6B865}"/>
              </a:ext>
            </a:extLst>
          </p:cNvPr>
          <p:cNvSpPr>
            <a:spLocks noGrp="1"/>
          </p:cNvSpPr>
          <p:nvPr>
            <p:ph type="title"/>
          </p:nvPr>
        </p:nvSpPr>
        <p:spPr>
          <a:xfrm>
            <a:off x="838200" y="775324"/>
            <a:ext cx="10515600" cy="1325563"/>
          </a:xfrm>
        </p:spPr>
        <p:txBody>
          <a:bodyPr/>
          <a:lstStyle/>
          <a:p>
            <a:pPr algn="ctr"/>
            <a:r>
              <a:rPr lang="en-US" dirty="0"/>
              <a:t>Responsibilities: SIG Listserv</a:t>
            </a:r>
          </a:p>
        </p:txBody>
      </p:sp>
      <p:graphicFrame>
        <p:nvGraphicFramePr>
          <p:cNvPr id="6" name="Diagram 5">
            <a:extLst>
              <a:ext uri="{FF2B5EF4-FFF2-40B4-BE49-F238E27FC236}">
                <a16:creationId xmlns:a16="http://schemas.microsoft.com/office/drawing/2014/main" id="{34572AA9-E225-7E2F-E99D-C74F9D7C5297}"/>
              </a:ext>
            </a:extLst>
          </p:cNvPr>
          <p:cNvGraphicFramePr/>
          <p:nvPr>
            <p:extLst>
              <p:ext uri="{D42A27DB-BD31-4B8C-83A1-F6EECF244321}">
                <p14:modId xmlns:p14="http://schemas.microsoft.com/office/powerpoint/2010/main" val="3631110620"/>
              </p:ext>
            </p:extLst>
          </p:nvPr>
        </p:nvGraphicFramePr>
        <p:xfrm>
          <a:off x="0" y="2201506"/>
          <a:ext cx="11434273" cy="29141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763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61D9-779E-39CE-A615-B544A0D3C1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EB2C23-DC2E-3348-7754-C46E57F7539E}"/>
              </a:ext>
            </a:extLst>
          </p:cNvPr>
          <p:cNvSpPr>
            <a:spLocks noGrp="1"/>
          </p:cNvSpPr>
          <p:nvPr>
            <p:ph type="title"/>
          </p:nvPr>
        </p:nvSpPr>
        <p:spPr>
          <a:xfrm>
            <a:off x="838200" y="775324"/>
            <a:ext cx="10515600" cy="1325563"/>
          </a:xfrm>
        </p:spPr>
        <p:txBody>
          <a:bodyPr/>
          <a:lstStyle/>
          <a:p>
            <a:pPr algn="ctr"/>
            <a:r>
              <a:rPr lang="en-US" dirty="0"/>
              <a:t>Responsibilities: PPA Annual Meeting</a:t>
            </a:r>
          </a:p>
        </p:txBody>
      </p:sp>
      <p:graphicFrame>
        <p:nvGraphicFramePr>
          <p:cNvPr id="6" name="Diagram 5">
            <a:extLst>
              <a:ext uri="{FF2B5EF4-FFF2-40B4-BE49-F238E27FC236}">
                <a16:creationId xmlns:a16="http://schemas.microsoft.com/office/drawing/2014/main" id="{8AAB0ACF-0B80-B30C-E21C-C0217DF11940}"/>
              </a:ext>
            </a:extLst>
          </p:cNvPr>
          <p:cNvGraphicFramePr/>
          <p:nvPr>
            <p:extLst>
              <p:ext uri="{D42A27DB-BD31-4B8C-83A1-F6EECF244321}">
                <p14:modId xmlns:p14="http://schemas.microsoft.com/office/powerpoint/2010/main" val="1235683763"/>
              </p:ext>
            </p:extLst>
          </p:nvPr>
        </p:nvGraphicFramePr>
        <p:xfrm>
          <a:off x="-80473" y="2100887"/>
          <a:ext cx="11434273" cy="32060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213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26F7-E833-7A25-56E5-1F826AFC4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78AAD-0D86-09F8-5E82-AEBF2F861FF5}"/>
              </a:ext>
            </a:extLst>
          </p:cNvPr>
          <p:cNvSpPr>
            <a:spLocks noGrp="1"/>
          </p:cNvSpPr>
          <p:nvPr>
            <p:ph type="title"/>
          </p:nvPr>
        </p:nvSpPr>
        <p:spPr>
          <a:xfrm>
            <a:off x="838200" y="775324"/>
            <a:ext cx="10515600" cy="1325563"/>
          </a:xfrm>
        </p:spPr>
        <p:txBody>
          <a:bodyPr/>
          <a:lstStyle/>
          <a:p>
            <a:pPr algn="ctr"/>
            <a:r>
              <a:rPr lang="en-US" dirty="0"/>
              <a:t>Responsibilities: Advocate Newsletter</a:t>
            </a:r>
          </a:p>
        </p:txBody>
      </p:sp>
      <p:graphicFrame>
        <p:nvGraphicFramePr>
          <p:cNvPr id="6" name="Diagram 5">
            <a:extLst>
              <a:ext uri="{FF2B5EF4-FFF2-40B4-BE49-F238E27FC236}">
                <a16:creationId xmlns:a16="http://schemas.microsoft.com/office/drawing/2014/main" id="{F9D54C65-F0A1-46E4-4E57-4490DC852DDE}"/>
              </a:ext>
            </a:extLst>
          </p:cNvPr>
          <p:cNvGraphicFramePr/>
          <p:nvPr>
            <p:extLst>
              <p:ext uri="{D42A27DB-BD31-4B8C-83A1-F6EECF244321}">
                <p14:modId xmlns:p14="http://schemas.microsoft.com/office/powerpoint/2010/main" val="1990908363"/>
              </p:ext>
            </p:extLst>
          </p:nvPr>
        </p:nvGraphicFramePr>
        <p:xfrm>
          <a:off x="-80473" y="2210604"/>
          <a:ext cx="11434273" cy="32060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8041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B2C36-81F8-16E1-08C5-AEF57BB91F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52888-CEFB-E7F4-251B-F2C3A9076657}"/>
              </a:ext>
            </a:extLst>
          </p:cNvPr>
          <p:cNvSpPr>
            <a:spLocks noGrp="1"/>
          </p:cNvSpPr>
          <p:nvPr>
            <p:ph type="title"/>
          </p:nvPr>
        </p:nvSpPr>
        <p:spPr>
          <a:xfrm>
            <a:off x="923657" y="877873"/>
            <a:ext cx="10515600" cy="1325563"/>
          </a:xfrm>
        </p:spPr>
        <p:txBody>
          <a:bodyPr>
            <a:normAutofit/>
          </a:bodyPr>
          <a:lstStyle/>
          <a:p>
            <a:pPr algn="ctr"/>
            <a:r>
              <a:rPr lang="en-US" sz="4200" dirty="0"/>
              <a:t>Responsibilities: SIG Chair-Elect Recruitment, Selection, and Transition</a:t>
            </a:r>
          </a:p>
        </p:txBody>
      </p:sp>
      <p:graphicFrame>
        <p:nvGraphicFramePr>
          <p:cNvPr id="6" name="Diagram 5">
            <a:extLst>
              <a:ext uri="{FF2B5EF4-FFF2-40B4-BE49-F238E27FC236}">
                <a16:creationId xmlns:a16="http://schemas.microsoft.com/office/drawing/2014/main" id="{6204F6D4-D59D-07A2-3045-13B26D3C3059}"/>
              </a:ext>
            </a:extLst>
          </p:cNvPr>
          <p:cNvGraphicFramePr/>
          <p:nvPr>
            <p:extLst>
              <p:ext uri="{D42A27DB-BD31-4B8C-83A1-F6EECF244321}">
                <p14:modId xmlns:p14="http://schemas.microsoft.com/office/powerpoint/2010/main" val="1024518682"/>
              </p:ext>
            </p:extLst>
          </p:nvPr>
        </p:nvGraphicFramePr>
        <p:xfrm>
          <a:off x="0" y="2203436"/>
          <a:ext cx="11434273" cy="3160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5262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883</Words>
  <Application>Microsoft Office PowerPoint</Application>
  <PresentationFormat>Widescreen</PresentationFormat>
  <Paragraphs>84</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SIG Chair and Chair-Elect Responsibilities</vt:lpstr>
      <vt:lpstr>Role Timeline</vt:lpstr>
      <vt:lpstr>Division of Duties and Time Commitment</vt:lpstr>
      <vt:lpstr>Responsibilities: SIG Meetings</vt:lpstr>
      <vt:lpstr>Responsibilities: SIG Leadership Meetings</vt:lpstr>
      <vt:lpstr>Responsibilities: SIG Listserv</vt:lpstr>
      <vt:lpstr>Responsibilities: PPA Annual Meeting</vt:lpstr>
      <vt:lpstr>Responsibilities: Advocate Newsletter</vt:lpstr>
      <vt:lpstr>Responsibilities: SIG Chair-Elect Recruitment, Selection, and Transition</vt:lpstr>
      <vt:lpstr>Optional SIG Leadership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Henretty</dc:creator>
  <cp:lastModifiedBy>Buzzeo, Kymberly A.</cp:lastModifiedBy>
  <cp:revision>16</cp:revision>
  <dcterms:created xsi:type="dcterms:W3CDTF">2020-09-21T18:32:40Z</dcterms:created>
  <dcterms:modified xsi:type="dcterms:W3CDTF">2025-09-24T14:11:27Z</dcterms:modified>
</cp:coreProperties>
</file>